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5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0"/>
  </p:notesMasterIdLst>
  <p:sldIdLst>
    <p:sldId id="256" r:id="rId5"/>
    <p:sldId id="263" r:id="rId6"/>
    <p:sldId id="262" r:id="rId7"/>
    <p:sldId id="266" r:id="rId8"/>
    <p:sldId id="277" r:id="rId9"/>
    <p:sldId id="260" r:id="rId10"/>
    <p:sldId id="267" r:id="rId11"/>
    <p:sldId id="269" r:id="rId12"/>
    <p:sldId id="259" r:id="rId13"/>
    <p:sldId id="257" r:id="rId14"/>
    <p:sldId id="279" r:id="rId15"/>
    <p:sldId id="278" r:id="rId16"/>
    <p:sldId id="281" r:id="rId17"/>
    <p:sldId id="270" r:id="rId18"/>
    <p:sldId id="280" r:id="rId19"/>
    <p:sldId id="290" r:id="rId20"/>
    <p:sldId id="285" r:id="rId21"/>
    <p:sldId id="295" r:id="rId22"/>
    <p:sldId id="274" r:id="rId23"/>
    <p:sldId id="275" r:id="rId24"/>
    <p:sldId id="276" r:id="rId25"/>
    <p:sldId id="294" r:id="rId26"/>
    <p:sldId id="291" r:id="rId27"/>
    <p:sldId id="292" r:id="rId28"/>
    <p:sldId id="293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AB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DA76E3-96CA-3583-9730-23D2CC877CE9}" v="5" dt="2019-10-18T15:17:55.235"/>
    <p1510:client id="{2758619A-F057-B201-1096-B7DCBBA4C7FD}" v="190" dt="2019-10-15T17:04:18.987"/>
    <p1510:client id="{514D7912-21BE-2647-87FC-1190DEC5BC64}" v="107" dt="2019-10-15T17:17:46.355"/>
    <p1510:client id="{59851082-E47E-219C-57FA-11D58364C056}" v="155" dt="2019-10-15T17:18:34.016"/>
    <p1510:client id="{C1A29DCD-DB80-D72D-5515-A27A722E0610}" v="64" dt="2019-10-15T17:16:10.3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364784-6136-464B-AF01-3AE9B477DC56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302B237-A022-43FC-B98C-7DE5A223F803}">
      <dgm:prSet phldrT="[Text]"/>
      <dgm:spPr/>
      <dgm:t>
        <a:bodyPr/>
        <a:lstStyle/>
        <a:p>
          <a:r>
            <a:rPr lang="en-US"/>
            <a:t>GOAL</a:t>
          </a:r>
        </a:p>
      </dgm:t>
    </dgm:pt>
    <dgm:pt modelId="{FCB669BB-DD60-4ADC-A276-3E226C306F13}" type="parTrans" cxnId="{B55D7057-7E46-4C66-95ED-707B38DFF489}">
      <dgm:prSet/>
      <dgm:spPr/>
      <dgm:t>
        <a:bodyPr/>
        <a:lstStyle/>
        <a:p>
          <a:endParaRPr lang="en-US"/>
        </a:p>
      </dgm:t>
    </dgm:pt>
    <dgm:pt modelId="{60592BC0-B405-43DB-A8C3-74E073B12CFC}" type="sibTrans" cxnId="{B55D7057-7E46-4C66-95ED-707B38DFF489}">
      <dgm:prSet/>
      <dgm:spPr/>
      <dgm:t>
        <a:bodyPr/>
        <a:lstStyle/>
        <a:p>
          <a:endParaRPr lang="en-US"/>
        </a:p>
      </dgm:t>
    </dgm:pt>
    <dgm:pt modelId="{F88B1F08-07BF-41FC-A932-AC10C9484E91}" type="asst">
      <dgm:prSet phldrT="[Text]"/>
      <dgm:spPr/>
      <dgm:t>
        <a:bodyPr/>
        <a:lstStyle/>
        <a:p>
          <a:pPr rtl="0"/>
          <a:r>
            <a:rPr lang="en-US" b="0"/>
            <a:t>Student Learning </a:t>
          </a:r>
          <a:r>
            <a:rPr lang="en-US" b="1">
              <a:latin typeface="Calibri Light" panose="020F0302020204030204"/>
            </a:rPr>
            <a:t>Outcome</a:t>
          </a:r>
        </a:p>
      </dgm:t>
    </dgm:pt>
    <dgm:pt modelId="{1561017C-30EB-4391-88F8-2110357D4234}" type="parTrans" cxnId="{0B22C4B3-F2F3-430E-BAC6-D65D13A21909}">
      <dgm:prSet/>
      <dgm:spPr/>
      <dgm:t>
        <a:bodyPr/>
        <a:lstStyle/>
        <a:p>
          <a:endParaRPr lang="en-US"/>
        </a:p>
      </dgm:t>
    </dgm:pt>
    <dgm:pt modelId="{F85C9B15-8A23-412B-819B-C404B8D31F6F}" type="sibTrans" cxnId="{0B22C4B3-F2F3-430E-BAC6-D65D13A21909}">
      <dgm:prSet/>
      <dgm:spPr/>
      <dgm:t>
        <a:bodyPr/>
        <a:lstStyle/>
        <a:p>
          <a:endParaRPr lang="en-US"/>
        </a:p>
      </dgm:t>
    </dgm:pt>
    <dgm:pt modelId="{DCE97AC0-0CA2-4FB8-B0E2-65E4B5FBE811}">
      <dgm:prSet phldrT="[Text]"/>
      <dgm:spPr/>
      <dgm:t>
        <a:bodyPr/>
        <a:lstStyle/>
        <a:p>
          <a:r>
            <a:rPr lang="en-US"/>
            <a:t>Performance indicator #1</a:t>
          </a:r>
        </a:p>
      </dgm:t>
    </dgm:pt>
    <dgm:pt modelId="{EEF20CFE-631F-4DD4-9FE3-ED9902702371}" type="parTrans" cxnId="{0D1B063C-A45C-4E22-A7AD-9751531821F8}">
      <dgm:prSet/>
      <dgm:spPr/>
      <dgm:t>
        <a:bodyPr/>
        <a:lstStyle/>
        <a:p>
          <a:endParaRPr lang="en-US"/>
        </a:p>
      </dgm:t>
    </dgm:pt>
    <dgm:pt modelId="{81F46B92-A623-4403-BE5B-191DC8A92912}" type="sibTrans" cxnId="{0D1B063C-A45C-4E22-A7AD-9751531821F8}">
      <dgm:prSet/>
      <dgm:spPr/>
      <dgm:t>
        <a:bodyPr/>
        <a:lstStyle/>
        <a:p>
          <a:endParaRPr lang="en-US"/>
        </a:p>
      </dgm:t>
    </dgm:pt>
    <dgm:pt modelId="{E7C3B4D1-681E-4AA5-9A7B-A4DB6D13A91E}">
      <dgm:prSet phldrT="[Text]"/>
      <dgm:spPr/>
      <dgm:t>
        <a:bodyPr/>
        <a:lstStyle/>
        <a:p>
          <a:r>
            <a:rPr lang="en-US"/>
            <a:t>Performance indicator #2</a:t>
          </a:r>
        </a:p>
      </dgm:t>
    </dgm:pt>
    <dgm:pt modelId="{EA8CC612-31DD-4167-A0A6-C94FD85D9924}" type="parTrans" cxnId="{FD51C8BA-7796-4E06-99BF-1141732957E8}">
      <dgm:prSet/>
      <dgm:spPr/>
      <dgm:t>
        <a:bodyPr/>
        <a:lstStyle/>
        <a:p>
          <a:endParaRPr lang="en-US"/>
        </a:p>
      </dgm:t>
    </dgm:pt>
    <dgm:pt modelId="{5C8899C8-2E3B-4B8E-8AFC-049FB60F5A5D}" type="sibTrans" cxnId="{FD51C8BA-7796-4E06-99BF-1141732957E8}">
      <dgm:prSet/>
      <dgm:spPr/>
      <dgm:t>
        <a:bodyPr/>
        <a:lstStyle/>
        <a:p>
          <a:endParaRPr lang="en-US"/>
        </a:p>
      </dgm:t>
    </dgm:pt>
    <dgm:pt modelId="{2B4E4F72-78B5-4A68-B37A-2F1ED70BFC37}">
      <dgm:prSet phldrT="[Text]"/>
      <dgm:spPr/>
      <dgm:t>
        <a:bodyPr/>
        <a:lstStyle/>
        <a:p>
          <a:r>
            <a:rPr lang="en-US"/>
            <a:t>Performance indicator #3</a:t>
          </a:r>
        </a:p>
      </dgm:t>
    </dgm:pt>
    <dgm:pt modelId="{90B1E4B2-0023-400D-B2CD-40DD4AACE809}" type="parTrans" cxnId="{99BECF98-348A-4D30-9B33-0E94FF320D64}">
      <dgm:prSet/>
      <dgm:spPr/>
      <dgm:t>
        <a:bodyPr/>
        <a:lstStyle/>
        <a:p>
          <a:endParaRPr lang="en-US"/>
        </a:p>
      </dgm:t>
    </dgm:pt>
    <dgm:pt modelId="{C79617B3-99AD-47AA-AEBC-DAEF722E3CD7}" type="sibTrans" cxnId="{99BECF98-348A-4D30-9B33-0E94FF320D64}">
      <dgm:prSet/>
      <dgm:spPr/>
      <dgm:t>
        <a:bodyPr/>
        <a:lstStyle/>
        <a:p>
          <a:endParaRPr lang="en-US"/>
        </a:p>
      </dgm:t>
    </dgm:pt>
    <dgm:pt modelId="{FECBAF03-41B5-4C40-ACF9-F2712C167DA9}" type="pres">
      <dgm:prSet presAssocID="{D2364784-6136-464B-AF01-3AE9B477DC5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37178A0-3119-447B-A4CF-26F28850D12B}" type="pres">
      <dgm:prSet presAssocID="{5302B237-A022-43FC-B98C-7DE5A223F803}" presName="hierRoot1" presStyleCnt="0">
        <dgm:presLayoutVars>
          <dgm:hierBranch val="init"/>
        </dgm:presLayoutVars>
      </dgm:prSet>
      <dgm:spPr/>
    </dgm:pt>
    <dgm:pt modelId="{2BD40484-5C5C-4CC4-874C-22919FE15E07}" type="pres">
      <dgm:prSet presAssocID="{5302B237-A022-43FC-B98C-7DE5A223F803}" presName="rootComposite1" presStyleCnt="0"/>
      <dgm:spPr/>
    </dgm:pt>
    <dgm:pt modelId="{3614C50F-FA08-48F1-BE7E-B334384A38AD}" type="pres">
      <dgm:prSet presAssocID="{5302B237-A022-43FC-B98C-7DE5A223F803}" presName="rootText1" presStyleLbl="node0" presStyleIdx="0" presStyleCnt="1">
        <dgm:presLayoutVars>
          <dgm:chPref val="3"/>
        </dgm:presLayoutVars>
      </dgm:prSet>
      <dgm:spPr/>
    </dgm:pt>
    <dgm:pt modelId="{D29B6DA3-9EE5-4700-9ACB-FAC28FB727A6}" type="pres">
      <dgm:prSet presAssocID="{5302B237-A022-43FC-B98C-7DE5A223F803}" presName="rootConnector1" presStyleLbl="node1" presStyleIdx="0" presStyleCnt="0"/>
      <dgm:spPr/>
    </dgm:pt>
    <dgm:pt modelId="{0F8B441A-E027-4019-8593-F2A83E6837FB}" type="pres">
      <dgm:prSet presAssocID="{5302B237-A022-43FC-B98C-7DE5A223F803}" presName="hierChild2" presStyleCnt="0"/>
      <dgm:spPr/>
    </dgm:pt>
    <dgm:pt modelId="{05A6735C-7A09-41DE-B39F-2CFCC647BDCF}" type="pres">
      <dgm:prSet presAssocID="{EEF20CFE-631F-4DD4-9FE3-ED9902702371}" presName="Name37" presStyleLbl="parChTrans1D2" presStyleIdx="0" presStyleCnt="4"/>
      <dgm:spPr/>
    </dgm:pt>
    <dgm:pt modelId="{587EDE81-2C6D-4C8E-8732-1FD3B19DE873}" type="pres">
      <dgm:prSet presAssocID="{DCE97AC0-0CA2-4FB8-B0E2-65E4B5FBE811}" presName="hierRoot2" presStyleCnt="0">
        <dgm:presLayoutVars>
          <dgm:hierBranch val="init"/>
        </dgm:presLayoutVars>
      </dgm:prSet>
      <dgm:spPr/>
    </dgm:pt>
    <dgm:pt modelId="{77CEF71A-042B-4920-99D3-073C262F19AF}" type="pres">
      <dgm:prSet presAssocID="{DCE97AC0-0CA2-4FB8-B0E2-65E4B5FBE811}" presName="rootComposite" presStyleCnt="0"/>
      <dgm:spPr/>
    </dgm:pt>
    <dgm:pt modelId="{3A02D8B1-CA10-4705-BD2B-B3C95172DC7E}" type="pres">
      <dgm:prSet presAssocID="{DCE97AC0-0CA2-4FB8-B0E2-65E4B5FBE811}" presName="rootText" presStyleLbl="node2" presStyleIdx="0" presStyleCnt="3">
        <dgm:presLayoutVars>
          <dgm:chPref val="3"/>
        </dgm:presLayoutVars>
      </dgm:prSet>
      <dgm:spPr/>
    </dgm:pt>
    <dgm:pt modelId="{61479986-20F2-4E10-9F5F-0FABA5621BA4}" type="pres">
      <dgm:prSet presAssocID="{DCE97AC0-0CA2-4FB8-B0E2-65E4B5FBE811}" presName="rootConnector" presStyleLbl="node2" presStyleIdx="0" presStyleCnt="3"/>
      <dgm:spPr/>
    </dgm:pt>
    <dgm:pt modelId="{9FDFE886-7BFB-4919-8783-74F94D1571DF}" type="pres">
      <dgm:prSet presAssocID="{DCE97AC0-0CA2-4FB8-B0E2-65E4B5FBE811}" presName="hierChild4" presStyleCnt="0"/>
      <dgm:spPr/>
    </dgm:pt>
    <dgm:pt modelId="{5BB9277D-8137-405D-B5AD-CBFC46EC905F}" type="pres">
      <dgm:prSet presAssocID="{DCE97AC0-0CA2-4FB8-B0E2-65E4B5FBE811}" presName="hierChild5" presStyleCnt="0"/>
      <dgm:spPr/>
    </dgm:pt>
    <dgm:pt modelId="{A6CF33DE-C399-4629-8361-D30EE31E6412}" type="pres">
      <dgm:prSet presAssocID="{EA8CC612-31DD-4167-A0A6-C94FD85D9924}" presName="Name37" presStyleLbl="parChTrans1D2" presStyleIdx="1" presStyleCnt="4"/>
      <dgm:spPr/>
    </dgm:pt>
    <dgm:pt modelId="{A3654DFF-FA4B-42EF-B746-3B7D4DD437CB}" type="pres">
      <dgm:prSet presAssocID="{E7C3B4D1-681E-4AA5-9A7B-A4DB6D13A91E}" presName="hierRoot2" presStyleCnt="0">
        <dgm:presLayoutVars>
          <dgm:hierBranch val="init"/>
        </dgm:presLayoutVars>
      </dgm:prSet>
      <dgm:spPr/>
    </dgm:pt>
    <dgm:pt modelId="{637E4B8A-092D-4742-AD7E-8FBF88101E0D}" type="pres">
      <dgm:prSet presAssocID="{E7C3B4D1-681E-4AA5-9A7B-A4DB6D13A91E}" presName="rootComposite" presStyleCnt="0"/>
      <dgm:spPr/>
    </dgm:pt>
    <dgm:pt modelId="{0E23297F-30FE-4214-879E-A0F75AA36579}" type="pres">
      <dgm:prSet presAssocID="{E7C3B4D1-681E-4AA5-9A7B-A4DB6D13A91E}" presName="rootText" presStyleLbl="node2" presStyleIdx="1" presStyleCnt="3">
        <dgm:presLayoutVars>
          <dgm:chPref val="3"/>
        </dgm:presLayoutVars>
      </dgm:prSet>
      <dgm:spPr/>
    </dgm:pt>
    <dgm:pt modelId="{5173D97A-9933-4B7F-BE07-831781C0A562}" type="pres">
      <dgm:prSet presAssocID="{E7C3B4D1-681E-4AA5-9A7B-A4DB6D13A91E}" presName="rootConnector" presStyleLbl="node2" presStyleIdx="1" presStyleCnt="3"/>
      <dgm:spPr/>
    </dgm:pt>
    <dgm:pt modelId="{28ADC3DB-A0F2-41E0-9EF6-885D41473448}" type="pres">
      <dgm:prSet presAssocID="{E7C3B4D1-681E-4AA5-9A7B-A4DB6D13A91E}" presName="hierChild4" presStyleCnt="0"/>
      <dgm:spPr/>
    </dgm:pt>
    <dgm:pt modelId="{B85C13E1-5869-4748-A537-E5DD14F75DE3}" type="pres">
      <dgm:prSet presAssocID="{E7C3B4D1-681E-4AA5-9A7B-A4DB6D13A91E}" presName="hierChild5" presStyleCnt="0"/>
      <dgm:spPr/>
    </dgm:pt>
    <dgm:pt modelId="{AD9ECADB-A56C-473E-995A-E67AEFAEAD94}" type="pres">
      <dgm:prSet presAssocID="{90B1E4B2-0023-400D-B2CD-40DD4AACE809}" presName="Name37" presStyleLbl="parChTrans1D2" presStyleIdx="2" presStyleCnt="4"/>
      <dgm:spPr/>
    </dgm:pt>
    <dgm:pt modelId="{0AAF5A2E-C996-4E71-B8C1-2253AA777189}" type="pres">
      <dgm:prSet presAssocID="{2B4E4F72-78B5-4A68-B37A-2F1ED70BFC37}" presName="hierRoot2" presStyleCnt="0">
        <dgm:presLayoutVars>
          <dgm:hierBranch val="init"/>
        </dgm:presLayoutVars>
      </dgm:prSet>
      <dgm:spPr/>
    </dgm:pt>
    <dgm:pt modelId="{B5F4AB01-6DDF-444E-AB42-32BFFC3E6F7F}" type="pres">
      <dgm:prSet presAssocID="{2B4E4F72-78B5-4A68-B37A-2F1ED70BFC37}" presName="rootComposite" presStyleCnt="0"/>
      <dgm:spPr/>
    </dgm:pt>
    <dgm:pt modelId="{0C3EC9EB-C7C7-4D4A-A5F4-48EB56352813}" type="pres">
      <dgm:prSet presAssocID="{2B4E4F72-78B5-4A68-B37A-2F1ED70BFC37}" presName="rootText" presStyleLbl="node2" presStyleIdx="2" presStyleCnt="3">
        <dgm:presLayoutVars>
          <dgm:chPref val="3"/>
        </dgm:presLayoutVars>
      </dgm:prSet>
      <dgm:spPr/>
    </dgm:pt>
    <dgm:pt modelId="{585E22AF-2176-4091-93B6-05841D532A0E}" type="pres">
      <dgm:prSet presAssocID="{2B4E4F72-78B5-4A68-B37A-2F1ED70BFC37}" presName="rootConnector" presStyleLbl="node2" presStyleIdx="2" presStyleCnt="3"/>
      <dgm:spPr/>
    </dgm:pt>
    <dgm:pt modelId="{2D0BCA86-714E-4F83-82EE-A3D33A98B5A6}" type="pres">
      <dgm:prSet presAssocID="{2B4E4F72-78B5-4A68-B37A-2F1ED70BFC37}" presName="hierChild4" presStyleCnt="0"/>
      <dgm:spPr/>
    </dgm:pt>
    <dgm:pt modelId="{FB1A307E-E259-4798-BD5B-2F636EFC60B9}" type="pres">
      <dgm:prSet presAssocID="{2B4E4F72-78B5-4A68-B37A-2F1ED70BFC37}" presName="hierChild5" presStyleCnt="0"/>
      <dgm:spPr/>
    </dgm:pt>
    <dgm:pt modelId="{DF481686-1724-4E18-B998-7E9EA4B78D5A}" type="pres">
      <dgm:prSet presAssocID="{5302B237-A022-43FC-B98C-7DE5A223F803}" presName="hierChild3" presStyleCnt="0"/>
      <dgm:spPr/>
    </dgm:pt>
    <dgm:pt modelId="{1B230429-F84E-4481-BC79-3C6FFC2BCD61}" type="pres">
      <dgm:prSet presAssocID="{1561017C-30EB-4391-88F8-2110357D4234}" presName="Name111" presStyleLbl="parChTrans1D2" presStyleIdx="3" presStyleCnt="4"/>
      <dgm:spPr/>
    </dgm:pt>
    <dgm:pt modelId="{FDD7DA63-938B-42A0-97BE-A1390D1685D7}" type="pres">
      <dgm:prSet presAssocID="{F88B1F08-07BF-41FC-A932-AC10C9484E91}" presName="hierRoot3" presStyleCnt="0">
        <dgm:presLayoutVars>
          <dgm:hierBranch val="init"/>
        </dgm:presLayoutVars>
      </dgm:prSet>
      <dgm:spPr/>
    </dgm:pt>
    <dgm:pt modelId="{613BB4ED-5194-4AAE-B1F1-60BDF6EE7CD7}" type="pres">
      <dgm:prSet presAssocID="{F88B1F08-07BF-41FC-A932-AC10C9484E91}" presName="rootComposite3" presStyleCnt="0"/>
      <dgm:spPr/>
    </dgm:pt>
    <dgm:pt modelId="{CFE5B3EE-F91B-4E77-9744-4D7F35228EA3}" type="pres">
      <dgm:prSet presAssocID="{F88B1F08-07BF-41FC-A932-AC10C9484E91}" presName="rootText3" presStyleLbl="asst1" presStyleIdx="0" presStyleCnt="1" custAng="279517" custScaleX="105505" custScaleY="166230" custLinFactNeighborX="60500" custLinFactNeighborY="-20728">
        <dgm:presLayoutVars>
          <dgm:chPref val="3"/>
        </dgm:presLayoutVars>
      </dgm:prSet>
      <dgm:spPr/>
    </dgm:pt>
    <dgm:pt modelId="{0AF32A9C-D6F0-4A4B-A152-765F222B46CC}" type="pres">
      <dgm:prSet presAssocID="{F88B1F08-07BF-41FC-A932-AC10C9484E91}" presName="rootConnector3" presStyleLbl="asst1" presStyleIdx="0" presStyleCnt="1"/>
      <dgm:spPr/>
    </dgm:pt>
    <dgm:pt modelId="{D607E7B9-A1A8-4ED6-9130-9D0DB3A66E3C}" type="pres">
      <dgm:prSet presAssocID="{F88B1F08-07BF-41FC-A932-AC10C9484E91}" presName="hierChild6" presStyleCnt="0"/>
      <dgm:spPr/>
    </dgm:pt>
    <dgm:pt modelId="{01B54880-6D05-4BF1-8ECB-E64A2763B1A9}" type="pres">
      <dgm:prSet presAssocID="{F88B1F08-07BF-41FC-A932-AC10C9484E91}" presName="hierChild7" presStyleCnt="0"/>
      <dgm:spPr/>
    </dgm:pt>
  </dgm:ptLst>
  <dgm:cxnLst>
    <dgm:cxn modelId="{4C233100-91BF-46D2-8EC0-6606F6A581F6}" type="presOf" srcId="{2B4E4F72-78B5-4A68-B37A-2F1ED70BFC37}" destId="{585E22AF-2176-4091-93B6-05841D532A0E}" srcOrd="1" destOrd="0" presId="urn:microsoft.com/office/officeart/2005/8/layout/orgChart1"/>
    <dgm:cxn modelId="{409A8404-1414-425A-BFC9-4A7DBF74AACD}" type="presOf" srcId="{90B1E4B2-0023-400D-B2CD-40DD4AACE809}" destId="{AD9ECADB-A56C-473E-995A-E67AEFAEAD94}" srcOrd="0" destOrd="0" presId="urn:microsoft.com/office/officeart/2005/8/layout/orgChart1"/>
    <dgm:cxn modelId="{ED1B9E15-8832-4452-96C7-65622825EB6F}" type="presOf" srcId="{D2364784-6136-464B-AF01-3AE9B477DC56}" destId="{FECBAF03-41B5-4C40-ACF9-F2712C167DA9}" srcOrd="0" destOrd="0" presId="urn:microsoft.com/office/officeart/2005/8/layout/orgChart1"/>
    <dgm:cxn modelId="{C3D52A1A-D7D0-4630-90E4-FC39A5E47E81}" type="presOf" srcId="{F88B1F08-07BF-41FC-A932-AC10C9484E91}" destId="{0AF32A9C-D6F0-4A4B-A152-765F222B46CC}" srcOrd="1" destOrd="0" presId="urn:microsoft.com/office/officeart/2005/8/layout/orgChart1"/>
    <dgm:cxn modelId="{C3426333-9FD8-4F50-AE7C-340E01B5F1FC}" type="presOf" srcId="{DCE97AC0-0CA2-4FB8-B0E2-65E4B5FBE811}" destId="{61479986-20F2-4E10-9F5F-0FABA5621BA4}" srcOrd="1" destOrd="0" presId="urn:microsoft.com/office/officeart/2005/8/layout/orgChart1"/>
    <dgm:cxn modelId="{0D1B063C-A45C-4E22-A7AD-9751531821F8}" srcId="{5302B237-A022-43FC-B98C-7DE5A223F803}" destId="{DCE97AC0-0CA2-4FB8-B0E2-65E4B5FBE811}" srcOrd="1" destOrd="0" parTransId="{EEF20CFE-631F-4DD4-9FE3-ED9902702371}" sibTransId="{81F46B92-A623-4403-BE5B-191DC8A92912}"/>
    <dgm:cxn modelId="{F79C433D-2BBA-4ADE-82C3-D656600BC1F1}" type="presOf" srcId="{E7C3B4D1-681E-4AA5-9A7B-A4DB6D13A91E}" destId="{5173D97A-9933-4B7F-BE07-831781C0A562}" srcOrd="1" destOrd="0" presId="urn:microsoft.com/office/officeart/2005/8/layout/orgChart1"/>
    <dgm:cxn modelId="{1E9A4451-8FE4-43AF-A416-BBE91B3382EF}" type="presOf" srcId="{DCE97AC0-0CA2-4FB8-B0E2-65E4B5FBE811}" destId="{3A02D8B1-CA10-4705-BD2B-B3C95172DC7E}" srcOrd="0" destOrd="0" presId="urn:microsoft.com/office/officeart/2005/8/layout/orgChart1"/>
    <dgm:cxn modelId="{B55D7057-7E46-4C66-95ED-707B38DFF489}" srcId="{D2364784-6136-464B-AF01-3AE9B477DC56}" destId="{5302B237-A022-43FC-B98C-7DE5A223F803}" srcOrd="0" destOrd="0" parTransId="{FCB669BB-DD60-4ADC-A276-3E226C306F13}" sibTransId="{60592BC0-B405-43DB-A8C3-74E073B12CFC}"/>
    <dgm:cxn modelId="{5B643E8A-326E-4C95-B2FF-6BF406A1126F}" type="presOf" srcId="{2B4E4F72-78B5-4A68-B37A-2F1ED70BFC37}" destId="{0C3EC9EB-C7C7-4D4A-A5F4-48EB56352813}" srcOrd="0" destOrd="0" presId="urn:microsoft.com/office/officeart/2005/8/layout/orgChart1"/>
    <dgm:cxn modelId="{99BECF98-348A-4D30-9B33-0E94FF320D64}" srcId="{5302B237-A022-43FC-B98C-7DE5A223F803}" destId="{2B4E4F72-78B5-4A68-B37A-2F1ED70BFC37}" srcOrd="3" destOrd="0" parTransId="{90B1E4B2-0023-400D-B2CD-40DD4AACE809}" sibTransId="{C79617B3-99AD-47AA-AEBC-DAEF722E3CD7}"/>
    <dgm:cxn modelId="{0B22C4B3-F2F3-430E-BAC6-D65D13A21909}" srcId="{5302B237-A022-43FC-B98C-7DE5A223F803}" destId="{F88B1F08-07BF-41FC-A932-AC10C9484E91}" srcOrd="0" destOrd="0" parTransId="{1561017C-30EB-4391-88F8-2110357D4234}" sibTransId="{F85C9B15-8A23-412B-819B-C404B8D31F6F}"/>
    <dgm:cxn modelId="{84BFA1B5-7AB1-420C-BF66-CD9EBE23EE64}" type="presOf" srcId="{F88B1F08-07BF-41FC-A932-AC10C9484E91}" destId="{CFE5B3EE-F91B-4E77-9744-4D7F35228EA3}" srcOrd="0" destOrd="0" presId="urn:microsoft.com/office/officeart/2005/8/layout/orgChart1"/>
    <dgm:cxn modelId="{FD51C8BA-7796-4E06-99BF-1141732957E8}" srcId="{5302B237-A022-43FC-B98C-7DE5A223F803}" destId="{E7C3B4D1-681E-4AA5-9A7B-A4DB6D13A91E}" srcOrd="2" destOrd="0" parTransId="{EA8CC612-31DD-4167-A0A6-C94FD85D9924}" sibTransId="{5C8899C8-2E3B-4B8E-8AFC-049FB60F5A5D}"/>
    <dgm:cxn modelId="{2DF03FBE-DD94-48D5-B64D-8628C3E4D0BB}" type="presOf" srcId="{EA8CC612-31DD-4167-A0A6-C94FD85D9924}" destId="{A6CF33DE-C399-4629-8361-D30EE31E6412}" srcOrd="0" destOrd="0" presId="urn:microsoft.com/office/officeart/2005/8/layout/orgChart1"/>
    <dgm:cxn modelId="{C264FCBE-3DA0-41C9-8011-816E35227F91}" type="presOf" srcId="{E7C3B4D1-681E-4AA5-9A7B-A4DB6D13A91E}" destId="{0E23297F-30FE-4214-879E-A0F75AA36579}" srcOrd="0" destOrd="0" presId="urn:microsoft.com/office/officeart/2005/8/layout/orgChart1"/>
    <dgm:cxn modelId="{E2DB03C0-E2BC-4A14-A16B-4E29ED06970A}" type="presOf" srcId="{1561017C-30EB-4391-88F8-2110357D4234}" destId="{1B230429-F84E-4481-BC79-3C6FFC2BCD61}" srcOrd="0" destOrd="0" presId="urn:microsoft.com/office/officeart/2005/8/layout/orgChart1"/>
    <dgm:cxn modelId="{375063DE-165C-4C50-B581-C34FDC6B34E5}" type="presOf" srcId="{5302B237-A022-43FC-B98C-7DE5A223F803}" destId="{D29B6DA3-9EE5-4700-9ACB-FAC28FB727A6}" srcOrd="1" destOrd="0" presId="urn:microsoft.com/office/officeart/2005/8/layout/orgChart1"/>
    <dgm:cxn modelId="{A0B8CDE5-C931-4D2F-AB50-0F70812A24EA}" type="presOf" srcId="{5302B237-A022-43FC-B98C-7DE5A223F803}" destId="{3614C50F-FA08-48F1-BE7E-B334384A38AD}" srcOrd="0" destOrd="0" presId="urn:microsoft.com/office/officeart/2005/8/layout/orgChart1"/>
    <dgm:cxn modelId="{F19F63EA-20EC-4796-9D3B-08C9F2FC994D}" type="presOf" srcId="{EEF20CFE-631F-4DD4-9FE3-ED9902702371}" destId="{05A6735C-7A09-41DE-B39F-2CFCC647BDCF}" srcOrd="0" destOrd="0" presId="urn:microsoft.com/office/officeart/2005/8/layout/orgChart1"/>
    <dgm:cxn modelId="{E4F633CD-0E11-42C5-B372-465EA40DC5DE}" type="presParOf" srcId="{FECBAF03-41B5-4C40-ACF9-F2712C167DA9}" destId="{637178A0-3119-447B-A4CF-26F28850D12B}" srcOrd="0" destOrd="0" presId="urn:microsoft.com/office/officeart/2005/8/layout/orgChart1"/>
    <dgm:cxn modelId="{23A485F7-9B33-4533-8E07-DDF77AFA788F}" type="presParOf" srcId="{637178A0-3119-447B-A4CF-26F28850D12B}" destId="{2BD40484-5C5C-4CC4-874C-22919FE15E07}" srcOrd="0" destOrd="0" presId="urn:microsoft.com/office/officeart/2005/8/layout/orgChart1"/>
    <dgm:cxn modelId="{9187BCC1-FD12-410C-AC0E-6F269831C4A9}" type="presParOf" srcId="{2BD40484-5C5C-4CC4-874C-22919FE15E07}" destId="{3614C50F-FA08-48F1-BE7E-B334384A38AD}" srcOrd="0" destOrd="0" presId="urn:microsoft.com/office/officeart/2005/8/layout/orgChart1"/>
    <dgm:cxn modelId="{828172DD-F544-430A-A46A-C1560A9F5E25}" type="presParOf" srcId="{2BD40484-5C5C-4CC4-874C-22919FE15E07}" destId="{D29B6DA3-9EE5-4700-9ACB-FAC28FB727A6}" srcOrd="1" destOrd="0" presId="urn:microsoft.com/office/officeart/2005/8/layout/orgChart1"/>
    <dgm:cxn modelId="{92D34E77-DFC4-498D-B952-10F29C7ED3A0}" type="presParOf" srcId="{637178A0-3119-447B-A4CF-26F28850D12B}" destId="{0F8B441A-E027-4019-8593-F2A83E6837FB}" srcOrd="1" destOrd="0" presId="urn:microsoft.com/office/officeart/2005/8/layout/orgChart1"/>
    <dgm:cxn modelId="{9C40539B-8A06-4386-ABBD-7CB3499B0F3E}" type="presParOf" srcId="{0F8B441A-E027-4019-8593-F2A83E6837FB}" destId="{05A6735C-7A09-41DE-B39F-2CFCC647BDCF}" srcOrd="0" destOrd="0" presId="urn:microsoft.com/office/officeart/2005/8/layout/orgChart1"/>
    <dgm:cxn modelId="{B5D72109-756B-4A40-9906-BE9232044AC2}" type="presParOf" srcId="{0F8B441A-E027-4019-8593-F2A83E6837FB}" destId="{587EDE81-2C6D-4C8E-8732-1FD3B19DE873}" srcOrd="1" destOrd="0" presId="urn:microsoft.com/office/officeart/2005/8/layout/orgChart1"/>
    <dgm:cxn modelId="{4E6486ED-8092-404E-89B6-B7D1F95E0CF0}" type="presParOf" srcId="{587EDE81-2C6D-4C8E-8732-1FD3B19DE873}" destId="{77CEF71A-042B-4920-99D3-073C262F19AF}" srcOrd="0" destOrd="0" presId="urn:microsoft.com/office/officeart/2005/8/layout/orgChart1"/>
    <dgm:cxn modelId="{0A9B11A5-AFCE-456E-A17F-EC8349DB8CA9}" type="presParOf" srcId="{77CEF71A-042B-4920-99D3-073C262F19AF}" destId="{3A02D8B1-CA10-4705-BD2B-B3C95172DC7E}" srcOrd="0" destOrd="0" presId="urn:microsoft.com/office/officeart/2005/8/layout/orgChart1"/>
    <dgm:cxn modelId="{997B06E0-4993-427E-814F-97BCD60540FA}" type="presParOf" srcId="{77CEF71A-042B-4920-99D3-073C262F19AF}" destId="{61479986-20F2-4E10-9F5F-0FABA5621BA4}" srcOrd="1" destOrd="0" presId="urn:microsoft.com/office/officeart/2005/8/layout/orgChart1"/>
    <dgm:cxn modelId="{B8DC4880-4FE3-429F-9F79-D137A6BC951B}" type="presParOf" srcId="{587EDE81-2C6D-4C8E-8732-1FD3B19DE873}" destId="{9FDFE886-7BFB-4919-8783-74F94D1571DF}" srcOrd="1" destOrd="0" presId="urn:microsoft.com/office/officeart/2005/8/layout/orgChart1"/>
    <dgm:cxn modelId="{E6834858-EFA7-4366-8CBD-3CDB34893274}" type="presParOf" srcId="{587EDE81-2C6D-4C8E-8732-1FD3B19DE873}" destId="{5BB9277D-8137-405D-B5AD-CBFC46EC905F}" srcOrd="2" destOrd="0" presId="urn:microsoft.com/office/officeart/2005/8/layout/orgChart1"/>
    <dgm:cxn modelId="{43EDD2E9-A9E2-4A55-917C-A1C1C97B17F1}" type="presParOf" srcId="{0F8B441A-E027-4019-8593-F2A83E6837FB}" destId="{A6CF33DE-C399-4629-8361-D30EE31E6412}" srcOrd="2" destOrd="0" presId="urn:microsoft.com/office/officeart/2005/8/layout/orgChart1"/>
    <dgm:cxn modelId="{15823CBE-8D93-4B4E-9556-EF9ADDC5FC56}" type="presParOf" srcId="{0F8B441A-E027-4019-8593-F2A83E6837FB}" destId="{A3654DFF-FA4B-42EF-B746-3B7D4DD437CB}" srcOrd="3" destOrd="0" presId="urn:microsoft.com/office/officeart/2005/8/layout/orgChart1"/>
    <dgm:cxn modelId="{1BEDB43C-FF4D-402A-92BB-547CAE52E321}" type="presParOf" srcId="{A3654DFF-FA4B-42EF-B746-3B7D4DD437CB}" destId="{637E4B8A-092D-4742-AD7E-8FBF88101E0D}" srcOrd="0" destOrd="0" presId="urn:microsoft.com/office/officeart/2005/8/layout/orgChart1"/>
    <dgm:cxn modelId="{6ACD078B-665A-4D29-B07C-AFBA9176B6EA}" type="presParOf" srcId="{637E4B8A-092D-4742-AD7E-8FBF88101E0D}" destId="{0E23297F-30FE-4214-879E-A0F75AA36579}" srcOrd="0" destOrd="0" presId="urn:microsoft.com/office/officeart/2005/8/layout/orgChart1"/>
    <dgm:cxn modelId="{34C9C7A8-0437-4F32-AABB-A5B242C80E40}" type="presParOf" srcId="{637E4B8A-092D-4742-AD7E-8FBF88101E0D}" destId="{5173D97A-9933-4B7F-BE07-831781C0A562}" srcOrd="1" destOrd="0" presId="urn:microsoft.com/office/officeart/2005/8/layout/orgChart1"/>
    <dgm:cxn modelId="{DE988474-DDEF-4C1C-968D-82C690A40FB1}" type="presParOf" srcId="{A3654DFF-FA4B-42EF-B746-3B7D4DD437CB}" destId="{28ADC3DB-A0F2-41E0-9EF6-885D41473448}" srcOrd="1" destOrd="0" presId="urn:microsoft.com/office/officeart/2005/8/layout/orgChart1"/>
    <dgm:cxn modelId="{A4541502-9269-48FF-A182-A5EB93237E06}" type="presParOf" srcId="{A3654DFF-FA4B-42EF-B746-3B7D4DD437CB}" destId="{B85C13E1-5869-4748-A537-E5DD14F75DE3}" srcOrd="2" destOrd="0" presId="urn:microsoft.com/office/officeart/2005/8/layout/orgChart1"/>
    <dgm:cxn modelId="{B3514DEA-C438-4376-A4D5-D48C96AFA32D}" type="presParOf" srcId="{0F8B441A-E027-4019-8593-F2A83E6837FB}" destId="{AD9ECADB-A56C-473E-995A-E67AEFAEAD94}" srcOrd="4" destOrd="0" presId="urn:microsoft.com/office/officeart/2005/8/layout/orgChart1"/>
    <dgm:cxn modelId="{F7F4E11B-0C62-4F64-9709-E2FDAC2087F6}" type="presParOf" srcId="{0F8B441A-E027-4019-8593-F2A83E6837FB}" destId="{0AAF5A2E-C996-4E71-B8C1-2253AA777189}" srcOrd="5" destOrd="0" presId="urn:microsoft.com/office/officeart/2005/8/layout/orgChart1"/>
    <dgm:cxn modelId="{3FEC3062-50D6-4862-A9C0-235EA54A8CB9}" type="presParOf" srcId="{0AAF5A2E-C996-4E71-B8C1-2253AA777189}" destId="{B5F4AB01-6DDF-444E-AB42-32BFFC3E6F7F}" srcOrd="0" destOrd="0" presId="urn:microsoft.com/office/officeart/2005/8/layout/orgChart1"/>
    <dgm:cxn modelId="{798657EF-237C-4BF4-B436-B10C2E82E18E}" type="presParOf" srcId="{B5F4AB01-6DDF-444E-AB42-32BFFC3E6F7F}" destId="{0C3EC9EB-C7C7-4D4A-A5F4-48EB56352813}" srcOrd="0" destOrd="0" presId="urn:microsoft.com/office/officeart/2005/8/layout/orgChart1"/>
    <dgm:cxn modelId="{F32A69ED-BCDF-4C78-88C2-206EF001455F}" type="presParOf" srcId="{B5F4AB01-6DDF-444E-AB42-32BFFC3E6F7F}" destId="{585E22AF-2176-4091-93B6-05841D532A0E}" srcOrd="1" destOrd="0" presId="urn:microsoft.com/office/officeart/2005/8/layout/orgChart1"/>
    <dgm:cxn modelId="{F4D52A80-4204-43D9-9CC6-772517711833}" type="presParOf" srcId="{0AAF5A2E-C996-4E71-B8C1-2253AA777189}" destId="{2D0BCA86-714E-4F83-82EE-A3D33A98B5A6}" srcOrd="1" destOrd="0" presId="urn:microsoft.com/office/officeart/2005/8/layout/orgChart1"/>
    <dgm:cxn modelId="{AEBEF400-AE01-4444-AFC3-356F802F8A92}" type="presParOf" srcId="{0AAF5A2E-C996-4E71-B8C1-2253AA777189}" destId="{FB1A307E-E259-4798-BD5B-2F636EFC60B9}" srcOrd="2" destOrd="0" presId="urn:microsoft.com/office/officeart/2005/8/layout/orgChart1"/>
    <dgm:cxn modelId="{B099693E-0860-460B-82D1-E3CA7A46D302}" type="presParOf" srcId="{637178A0-3119-447B-A4CF-26F28850D12B}" destId="{DF481686-1724-4E18-B998-7E9EA4B78D5A}" srcOrd="2" destOrd="0" presId="urn:microsoft.com/office/officeart/2005/8/layout/orgChart1"/>
    <dgm:cxn modelId="{FCA99982-BCE9-4330-844F-0FA040263282}" type="presParOf" srcId="{DF481686-1724-4E18-B998-7E9EA4B78D5A}" destId="{1B230429-F84E-4481-BC79-3C6FFC2BCD61}" srcOrd="0" destOrd="0" presId="urn:microsoft.com/office/officeart/2005/8/layout/orgChart1"/>
    <dgm:cxn modelId="{D5C641D7-255E-49DD-9767-17C2479A940B}" type="presParOf" srcId="{DF481686-1724-4E18-B998-7E9EA4B78D5A}" destId="{FDD7DA63-938B-42A0-97BE-A1390D1685D7}" srcOrd="1" destOrd="0" presId="urn:microsoft.com/office/officeart/2005/8/layout/orgChart1"/>
    <dgm:cxn modelId="{04B72089-F571-40AD-805F-B777492992E5}" type="presParOf" srcId="{FDD7DA63-938B-42A0-97BE-A1390D1685D7}" destId="{613BB4ED-5194-4AAE-B1F1-60BDF6EE7CD7}" srcOrd="0" destOrd="0" presId="urn:microsoft.com/office/officeart/2005/8/layout/orgChart1"/>
    <dgm:cxn modelId="{9A5FF765-5834-4E3C-92E6-09BAFF959092}" type="presParOf" srcId="{613BB4ED-5194-4AAE-B1F1-60BDF6EE7CD7}" destId="{CFE5B3EE-F91B-4E77-9744-4D7F35228EA3}" srcOrd="0" destOrd="0" presId="urn:microsoft.com/office/officeart/2005/8/layout/orgChart1"/>
    <dgm:cxn modelId="{C7C89E4E-183E-4FB6-9C42-23EFC0B4B283}" type="presParOf" srcId="{613BB4ED-5194-4AAE-B1F1-60BDF6EE7CD7}" destId="{0AF32A9C-D6F0-4A4B-A152-765F222B46CC}" srcOrd="1" destOrd="0" presId="urn:microsoft.com/office/officeart/2005/8/layout/orgChart1"/>
    <dgm:cxn modelId="{3210328B-DE6A-47B6-9CC7-FD7748426928}" type="presParOf" srcId="{FDD7DA63-938B-42A0-97BE-A1390D1685D7}" destId="{D607E7B9-A1A8-4ED6-9130-9D0DB3A66E3C}" srcOrd="1" destOrd="0" presId="urn:microsoft.com/office/officeart/2005/8/layout/orgChart1"/>
    <dgm:cxn modelId="{1B530869-5860-4F1C-8731-D6BCBA5FFCA0}" type="presParOf" srcId="{FDD7DA63-938B-42A0-97BE-A1390D1685D7}" destId="{01B54880-6D05-4BF1-8ECB-E64A2763B1A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FC9BB8-C750-4EBF-8B77-B8C6C8D087D9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7F21E98-10B2-4AA0-9A48-81FE137961BE}">
      <dgm:prSet/>
      <dgm:spPr/>
      <dgm:t>
        <a:bodyPr/>
        <a:lstStyle/>
        <a:p>
          <a:r>
            <a:rPr lang="en-US"/>
            <a:t>Aspirational	</a:t>
          </a:r>
          <a:r>
            <a:rPr lang="en-US">
              <a:latin typeface="Calibri Light" panose="020F0302020204030204"/>
            </a:rPr>
            <a:t>             </a:t>
          </a:r>
          <a:r>
            <a:rPr lang="en-US"/>
            <a:t> Workhorse			</a:t>
          </a:r>
        </a:p>
      </dgm:t>
    </dgm:pt>
    <dgm:pt modelId="{6BA7E92E-DC99-4873-9B77-08CCA388109B}" type="parTrans" cxnId="{0271FD9A-62E9-439F-9C81-800002279A20}">
      <dgm:prSet/>
      <dgm:spPr/>
      <dgm:t>
        <a:bodyPr/>
        <a:lstStyle/>
        <a:p>
          <a:endParaRPr lang="en-US"/>
        </a:p>
      </dgm:t>
    </dgm:pt>
    <dgm:pt modelId="{753D2283-9A7B-4EC3-8F97-4894B74DDE8E}" type="sibTrans" cxnId="{0271FD9A-62E9-439F-9C81-800002279A20}">
      <dgm:prSet/>
      <dgm:spPr/>
      <dgm:t>
        <a:bodyPr/>
        <a:lstStyle/>
        <a:p>
          <a:endParaRPr lang="en-US"/>
        </a:p>
      </dgm:t>
    </dgm:pt>
    <dgm:pt modelId="{7D9127D6-9F8F-4553-BB5A-CE6CD2B6AA10}">
      <dgm:prSet/>
      <dgm:spPr/>
      <dgm:t>
        <a:bodyPr/>
        <a:lstStyle/>
        <a:p>
          <a:pPr rtl="0"/>
          <a:r>
            <a:rPr lang="en-US"/>
            <a:t>Broad</a:t>
          </a:r>
          <a:r>
            <a:rPr lang="en-US">
              <a:latin typeface="Calibri Light" panose="020F0302020204030204"/>
            </a:rPr>
            <a:t>                                        </a:t>
          </a:r>
          <a:r>
            <a:rPr lang="en-US"/>
            <a:t> Narrow</a:t>
          </a:r>
        </a:p>
      </dgm:t>
    </dgm:pt>
    <dgm:pt modelId="{AA89861A-EFD8-443D-8A57-C4F4F91CA02B}" type="parTrans" cxnId="{BD0373FF-8A63-46E5-9B50-EBC6825C944F}">
      <dgm:prSet/>
      <dgm:spPr/>
      <dgm:t>
        <a:bodyPr/>
        <a:lstStyle/>
        <a:p>
          <a:endParaRPr lang="en-US"/>
        </a:p>
      </dgm:t>
    </dgm:pt>
    <dgm:pt modelId="{912C6C27-73E8-4964-B16C-85A090CC0222}" type="sibTrans" cxnId="{BD0373FF-8A63-46E5-9B50-EBC6825C944F}">
      <dgm:prSet/>
      <dgm:spPr/>
      <dgm:t>
        <a:bodyPr/>
        <a:lstStyle/>
        <a:p>
          <a:endParaRPr lang="en-US"/>
        </a:p>
      </dgm:t>
    </dgm:pt>
    <dgm:pt modelId="{EC3C3DAA-B10E-4333-A0C3-B4D88548AA9D}">
      <dgm:prSet/>
      <dgm:spPr/>
      <dgm:t>
        <a:bodyPr/>
        <a:lstStyle/>
        <a:p>
          <a:pPr rtl="0"/>
          <a:r>
            <a:rPr lang="en-US"/>
            <a:t>General</a:t>
          </a:r>
          <a:r>
            <a:rPr lang="en-US">
              <a:latin typeface="Calibri Light" panose="020F0302020204030204"/>
            </a:rPr>
            <a:t>                                     </a:t>
          </a:r>
          <a:r>
            <a:rPr lang="en-US"/>
            <a:t> Precise</a:t>
          </a:r>
        </a:p>
      </dgm:t>
    </dgm:pt>
    <dgm:pt modelId="{AEBBEC59-BB99-457F-8211-278E6F15FC9C}" type="parTrans" cxnId="{0A2106D0-C82B-4E34-B86A-7CA3186A759D}">
      <dgm:prSet/>
      <dgm:spPr/>
      <dgm:t>
        <a:bodyPr/>
        <a:lstStyle/>
        <a:p>
          <a:endParaRPr lang="en-US"/>
        </a:p>
      </dgm:t>
    </dgm:pt>
    <dgm:pt modelId="{717F03B9-C48C-4C98-B1AF-E8B9DE9F208A}" type="sibTrans" cxnId="{0A2106D0-C82B-4E34-B86A-7CA3186A759D}">
      <dgm:prSet/>
      <dgm:spPr/>
      <dgm:t>
        <a:bodyPr/>
        <a:lstStyle/>
        <a:p>
          <a:endParaRPr lang="en-US"/>
        </a:p>
      </dgm:t>
    </dgm:pt>
    <dgm:pt modelId="{5C4C22B9-243D-461C-88E7-07DBE3C4DA27}">
      <dgm:prSet/>
      <dgm:spPr/>
      <dgm:t>
        <a:bodyPr/>
        <a:lstStyle/>
        <a:p>
          <a:pPr rtl="0"/>
          <a:r>
            <a:rPr lang="en-US"/>
            <a:t>Abstract</a:t>
          </a:r>
          <a:r>
            <a:rPr lang="en-US">
              <a:latin typeface="Calibri Light" panose="020F0302020204030204"/>
            </a:rPr>
            <a:t>                                 </a:t>
          </a:r>
          <a:r>
            <a:rPr lang="en-US"/>
            <a:t> Concrete</a:t>
          </a:r>
        </a:p>
      </dgm:t>
    </dgm:pt>
    <dgm:pt modelId="{CC30B26B-FB47-40C7-B84C-838C75BDD1C7}" type="parTrans" cxnId="{4D871D82-3B70-451F-AF63-D48747206000}">
      <dgm:prSet/>
      <dgm:spPr/>
      <dgm:t>
        <a:bodyPr/>
        <a:lstStyle/>
        <a:p>
          <a:endParaRPr lang="en-US"/>
        </a:p>
      </dgm:t>
    </dgm:pt>
    <dgm:pt modelId="{BB3FAD11-6B5D-4DDD-A7A8-1381AB3BC0BE}" type="sibTrans" cxnId="{4D871D82-3B70-451F-AF63-D48747206000}">
      <dgm:prSet/>
      <dgm:spPr/>
      <dgm:t>
        <a:bodyPr/>
        <a:lstStyle/>
        <a:p>
          <a:endParaRPr lang="en-US"/>
        </a:p>
      </dgm:t>
    </dgm:pt>
    <dgm:pt modelId="{A1238C12-6E6A-478F-AC79-92DCE9EBC0EA}">
      <dgm:prSet/>
      <dgm:spPr/>
      <dgm:t>
        <a:bodyPr/>
        <a:lstStyle/>
        <a:p>
          <a:pPr rtl="0"/>
          <a:r>
            <a:rPr lang="en-US"/>
            <a:t>Non-falsifiable</a:t>
          </a:r>
          <a:r>
            <a:rPr lang="en-US">
              <a:latin typeface="Calibri Light" panose="020F0302020204030204"/>
            </a:rPr>
            <a:t>                     </a:t>
          </a:r>
          <a:r>
            <a:rPr lang="en-US"/>
            <a:t> Falsifiable</a:t>
          </a:r>
        </a:p>
      </dgm:t>
    </dgm:pt>
    <dgm:pt modelId="{C7A8F553-862C-474B-A1C1-CCFDAA179C0D}" type="parTrans" cxnId="{452E2422-21B0-4EDA-AA8B-D2876BDCCFBE}">
      <dgm:prSet/>
      <dgm:spPr/>
      <dgm:t>
        <a:bodyPr/>
        <a:lstStyle/>
        <a:p>
          <a:endParaRPr lang="en-US"/>
        </a:p>
      </dgm:t>
    </dgm:pt>
    <dgm:pt modelId="{1C7BA8B2-CEF6-4075-8BA9-DF64201977D3}" type="sibTrans" cxnId="{452E2422-21B0-4EDA-AA8B-D2876BDCCFBE}">
      <dgm:prSet/>
      <dgm:spPr/>
      <dgm:t>
        <a:bodyPr/>
        <a:lstStyle/>
        <a:p>
          <a:endParaRPr lang="en-US"/>
        </a:p>
      </dgm:t>
    </dgm:pt>
    <dgm:pt modelId="{000A67AE-A2BE-4D07-BB6C-43EECEBA4324}">
      <dgm:prSet phldr="0"/>
      <dgm:spPr/>
      <dgm:t>
        <a:bodyPr/>
        <a:lstStyle/>
        <a:p>
          <a:pPr rtl="0"/>
          <a:r>
            <a:rPr lang="en-US" i="1">
              <a:solidFill>
                <a:srgbClr val="010000"/>
              </a:solidFill>
              <a:latin typeface="Calibri Light" panose="020F0302020204030204"/>
            </a:rPr>
            <a:t>Goals                              Learning</a:t>
          </a:r>
          <a:r>
            <a:rPr lang="en-US" b="0" i="1" u="none" strike="noStrike" cap="none" baseline="0" noProof="0">
              <a:solidFill>
                <a:srgbClr val="010000"/>
              </a:solidFill>
              <a:latin typeface="Calibri Light"/>
              <a:cs typeface="Calibri Light"/>
            </a:rPr>
            <a:t> Outcomes</a:t>
          </a:r>
        </a:p>
      </dgm:t>
    </dgm:pt>
    <dgm:pt modelId="{C10CA79D-F991-455C-927A-F865822E867F}" type="parTrans" cxnId="{AE34ACE6-6687-44A0-BDF8-3B837553E5F1}">
      <dgm:prSet/>
      <dgm:spPr/>
    </dgm:pt>
    <dgm:pt modelId="{3FA1D195-A1FC-4017-8BF9-DF1CD7A285FD}" type="sibTrans" cxnId="{AE34ACE6-6687-44A0-BDF8-3B837553E5F1}">
      <dgm:prSet/>
      <dgm:spPr/>
    </dgm:pt>
    <dgm:pt modelId="{F7C7FC8D-6D75-4227-AED0-69B59AB7A9C5}" type="pres">
      <dgm:prSet presAssocID="{D1FC9BB8-C750-4EBF-8B77-B8C6C8D087D9}" presName="vert0" presStyleCnt="0">
        <dgm:presLayoutVars>
          <dgm:dir/>
          <dgm:animOne val="branch"/>
          <dgm:animLvl val="lvl"/>
        </dgm:presLayoutVars>
      </dgm:prSet>
      <dgm:spPr/>
    </dgm:pt>
    <dgm:pt modelId="{D89666FA-5C17-4893-89C3-70E598132B65}" type="pres">
      <dgm:prSet presAssocID="{000A67AE-A2BE-4D07-BB6C-43EECEBA4324}" presName="thickLine" presStyleLbl="alignNode1" presStyleIdx="0" presStyleCnt="6"/>
      <dgm:spPr/>
    </dgm:pt>
    <dgm:pt modelId="{BA74DC8A-DEAD-4738-9F24-2519B38687B1}" type="pres">
      <dgm:prSet presAssocID="{000A67AE-A2BE-4D07-BB6C-43EECEBA4324}" presName="horz1" presStyleCnt="0"/>
      <dgm:spPr/>
    </dgm:pt>
    <dgm:pt modelId="{0E5EECF1-F206-4406-A0B5-27AC9078CE9E}" type="pres">
      <dgm:prSet presAssocID="{000A67AE-A2BE-4D07-BB6C-43EECEBA4324}" presName="tx1" presStyleLbl="revTx" presStyleIdx="0" presStyleCnt="6"/>
      <dgm:spPr/>
    </dgm:pt>
    <dgm:pt modelId="{68205E87-6970-4A4B-88AD-7F1B2AA7BDDF}" type="pres">
      <dgm:prSet presAssocID="{000A67AE-A2BE-4D07-BB6C-43EECEBA4324}" presName="vert1" presStyleCnt="0"/>
      <dgm:spPr/>
    </dgm:pt>
    <dgm:pt modelId="{617B1BEF-1CC6-46FD-AB1D-6AA2810DFE01}" type="pres">
      <dgm:prSet presAssocID="{47F21E98-10B2-4AA0-9A48-81FE137961BE}" presName="thickLine" presStyleLbl="alignNode1" presStyleIdx="1" presStyleCnt="6"/>
      <dgm:spPr/>
    </dgm:pt>
    <dgm:pt modelId="{0F8921EA-4139-4532-82E9-2B62C97919DC}" type="pres">
      <dgm:prSet presAssocID="{47F21E98-10B2-4AA0-9A48-81FE137961BE}" presName="horz1" presStyleCnt="0"/>
      <dgm:spPr/>
    </dgm:pt>
    <dgm:pt modelId="{041102A2-1EFD-4127-B16B-996173A0F3D8}" type="pres">
      <dgm:prSet presAssocID="{47F21E98-10B2-4AA0-9A48-81FE137961BE}" presName="tx1" presStyleLbl="revTx" presStyleIdx="1" presStyleCnt="6"/>
      <dgm:spPr/>
    </dgm:pt>
    <dgm:pt modelId="{9D2CC3FD-218C-4AB5-9C6D-22C8CA58FCE8}" type="pres">
      <dgm:prSet presAssocID="{47F21E98-10B2-4AA0-9A48-81FE137961BE}" presName="vert1" presStyleCnt="0"/>
      <dgm:spPr/>
    </dgm:pt>
    <dgm:pt modelId="{554BAE1E-FDC2-4F96-B1B2-D6BC6C2B6AFF}" type="pres">
      <dgm:prSet presAssocID="{7D9127D6-9F8F-4553-BB5A-CE6CD2B6AA10}" presName="thickLine" presStyleLbl="alignNode1" presStyleIdx="2" presStyleCnt="6"/>
      <dgm:spPr/>
    </dgm:pt>
    <dgm:pt modelId="{8C096721-4CD0-46A4-9BA9-59F7A7B5D980}" type="pres">
      <dgm:prSet presAssocID="{7D9127D6-9F8F-4553-BB5A-CE6CD2B6AA10}" presName="horz1" presStyleCnt="0"/>
      <dgm:spPr/>
    </dgm:pt>
    <dgm:pt modelId="{4DD8B119-4BE6-4E1F-B290-DFFDBD26D8D1}" type="pres">
      <dgm:prSet presAssocID="{7D9127D6-9F8F-4553-BB5A-CE6CD2B6AA10}" presName="tx1" presStyleLbl="revTx" presStyleIdx="2" presStyleCnt="6"/>
      <dgm:spPr/>
    </dgm:pt>
    <dgm:pt modelId="{D3DB0610-A66A-499D-8EA6-688119CF3B10}" type="pres">
      <dgm:prSet presAssocID="{7D9127D6-9F8F-4553-BB5A-CE6CD2B6AA10}" presName="vert1" presStyleCnt="0"/>
      <dgm:spPr/>
    </dgm:pt>
    <dgm:pt modelId="{5B618ED9-410A-4699-B8E7-0823C3BFDAAC}" type="pres">
      <dgm:prSet presAssocID="{EC3C3DAA-B10E-4333-A0C3-B4D88548AA9D}" presName="thickLine" presStyleLbl="alignNode1" presStyleIdx="3" presStyleCnt="6"/>
      <dgm:spPr/>
    </dgm:pt>
    <dgm:pt modelId="{97C89354-FD26-472C-A571-AB72D7312CCA}" type="pres">
      <dgm:prSet presAssocID="{EC3C3DAA-B10E-4333-A0C3-B4D88548AA9D}" presName="horz1" presStyleCnt="0"/>
      <dgm:spPr/>
    </dgm:pt>
    <dgm:pt modelId="{8ABE7D95-B1DF-463B-ADA9-757BF7FF7BAD}" type="pres">
      <dgm:prSet presAssocID="{EC3C3DAA-B10E-4333-A0C3-B4D88548AA9D}" presName="tx1" presStyleLbl="revTx" presStyleIdx="3" presStyleCnt="6"/>
      <dgm:spPr/>
    </dgm:pt>
    <dgm:pt modelId="{773E1A89-F69E-41A0-A4F6-EE7C33095EA3}" type="pres">
      <dgm:prSet presAssocID="{EC3C3DAA-B10E-4333-A0C3-B4D88548AA9D}" presName="vert1" presStyleCnt="0"/>
      <dgm:spPr/>
    </dgm:pt>
    <dgm:pt modelId="{CB7D6DB4-2E7D-4374-947D-BBE3C5650F7B}" type="pres">
      <dgm:prSet presAssocID="{5C4C22B9-243D-461C-88E7-07DBE3C4DA27}" presName="thickLine" presStyleLbl="alignNode1" presStyleIdx="4" presStyleCnt="6"/>
      <dgm:spPr/>
    </dgm:pt>
    <dgm:pt modelId="{ECB3E560-445D-417F-983A-A30FF1402BB5}" type="pres">
      <dgm:prSet presAssocID="{5C4C22B9-243D-461C-88E7-07DBE3C4DA27}" presName="horz1" presStyleCnt="0"/>
      <dgm:spPr/>
    </dgm:pt>
    <dgm:pt modelId="{DFFAABDF-7129-4CB7-9C3C-C8751645BFDD}" type="pres">
      <dgm:prSet presAssocID="{5C4C22B9-243D-461C-88E7-07DBE3C4DA27}" presName="tx1" presStyleLbl="revTx" presStyleIdx="4" presStyleCnt="6"/>
      <dgm:spPr/>
    </dgm:pt>
    <dgm:pt modelId="{F8E31C24-7EE5-4803-9C8D-FE5D65129D20}" type="pres">
      <dgm:prSet presAssocID="{5C4C22B9-243D-461C-88E7-07DBE3C4DA27}" presName="vert1" presStyleCnt="0"/>
      <dgm:spPr/>
    </dgm:pt>
    <dgm:pt modelId="{0D49DFD9-2A9B-4940-B6BA-F19811BFADC5}" type="pres">
      <dgm:prSet presAssocID="{A1238C12-6E6A-478F-AC79-92DCE9EBC0EA}" presName="thickLine" presStyleLbl="alignNode1" presStyleIdx="5" presStyleCnt="6"/>
      <dgm:spPr/>
    </dgm:pt>
    <dgm:pt modelId="{E65E428A-DEC3-4557-ABF9-E719DD86FDD3}" type="pres">
      <dgm:prSet presAssocID="{A1238C12-6E6A-478F-AC79-92DCE9EBC0EA}" presName="horz1" presStyleCnt="0"/>
      <dgm:spPr/>
    </dgm:pt>
    <dgm:pt modelId="{B077F6D2-014C-436D-AAA8-65CFB4220392}" type="pres">
      <dgm:prSet presAssocID="{A1238C12-6E6A-478F-AC79-92DCE9EBC0EA}" presName="tx1" presStyleLbl="revTx" presStyleIdx="5" presStyleCnt="6"/>
      <dgm:spPr/>
    </dgm:pt>
    <dgm:pt modelId="{0E49E9A9-4AFF-4FAB-9D91-E4E21228A1A4}" type="pres">
      <dgm:prSet presAssocID="{A1238C12-6E6A-478F-AC79-92DCE9EBC0EA}" presName="vert1" presStyleCnt="0"/>
      <dgm:spPr/>
    </dgm:pt>
  </dgm:ptLst>
  <dgm:cxnLst>
    <dgm:cxn modelId="{E3F55A05-5627-4E15-A23D-2C2C9AA8BE91}" type="presOf" srcId="{EC3C3DAA-B10E-4333-A0C3-B4D88548AA9D}" destId="{8ABE7D95-B1DF-463B-ADA9-757BF7FF7BAD}" srcOrd="0" destOrd="0" presId="urn:microsoft.com/office/officeart/2008/layout/LinedList"/>
    <dgm:cxn modelId="{D399381C-D8BA-4E0A-A591-ABF27AE17424}" type="presOf" srcId="{D1FC9BB8-C750-4EBF-8B77-B8C6C8D087D9}" destId="{F7C7FC8D-6D75-4227-AED0-69B59AB7A9C5}" srcOrd="0" destOrd="0" presId="urn:microsoft.com/office/officeart/2008/layout/LinedList"/>
    <dgm:cxn modelId="{58E0DE1D-6334-4521-A565-2933ECE11BA8}" type="presOf" srcId="{5C4C22B9-243D-461C-88E7-07DBE3C4DA27}" destId="{DFFAABDF-7129-4CB7-9C3C-C8751645BFDD}" srcOrd="0" destOrd="0" presId="urn:microsoft.com/office/officeart/2008/layout/LinedList"/>
    <dgm:cxn modelId="{21E8F71D-6FD1-472E-A2E0-47262AB8289C}" type="presOf" srcId="{A1238C12-6E6A-478F-AC79-92DCE9EBC0EA}" destId="{B077F6D2-014C-436D-AAA8-65CFB4220392}" srcOrd="0" destOrd="0" presId="urn:microsoft.com/office/officeart/2008/layout/LinedList"/>
    <dgm:cxn modelId="{452E2422-21B0-4EDA-AA8B-D2876BDCCFBE}" srcId="{D1FC9BB8-C750-4EBF-8B77-B8C6C8D087D9}" destId="{A1238C12-6E6A-478F-AC79-92DCE9EBC0EA}" srcOrd="5" destOrd="0" parTransId="{C7A8F553-862C-474B-A1C1-CCFDAA179C0D}" sibTransId="{1C7BA8B2-CEF6-4075-8BA9-DF64201977D3}"/>
    <dgm:cxn modelId="{E76BFB5E-E474-4184-B53C-3CEECF4CDC85}" type="presOf" srcId="{7D9127D6-9F8F-4553-BB5A-CE6CD2B6AA10}" destId="{4DD8B119-4BE6-4E1F-B290-DFFDBD26D8D1}" srcOrd="0" destOrd="0" presId="urn:microsoft.com/office/officeart/2008/layout/LinedList"/>
    <dgm:cxn modelId="{A7158C74-8A4A-440B-B0C2-EE57CAAF3804}" type="presOf" srcId="{47F21E98-10B2-4AA0-9A48-81FE137961BE}" destId="{041102A2-1EFD-4127-B16B-996173A0F3D8}" srcOrd="0" destOrd="0" presId="urn:microsoft.com/office/officeart/2008/layout/LinedList"/>
    <dgm:cxn modelId="{4D871D82-3B70-451F-AF63-D48747206000}" srcId="{D1FC9BB8-C750-4EBF-8B77-B8C6C8D087D9}" destId="{5C4C22B9-243D-461C-88E7-07DBE3C4DA27}" srcOrd="4" destOrd="0" parTransId="{CC30B26B-FB47-40C7-B84C-838C75BDD1C7}" sibTransId="{BB3FAD11-6B5D-4DDD-A7A8-1381AB3BC0BE}"/>
    <dgm:cxn modelId="{0271FD9A-62E9-439F-9C81-800002279A20}" srcId="{D1FC9BB8-C750-4EBF-8B77-B8C6C8D087D9}" destId="{47F21E98-10B2-4AA0-9A48-81FE137961BE}" srcOrd="1" destOrd="0" parTransId="{6BA7E92E-DC99-4873-9B77-08CCA388109B}" sibTransId="{753D2283-9A7B-4EC3-8F97-4894B74DDE8E}"/>
    <dgm:cxn modelId="{0A2106D0-C82B-4E34-B86A-7CA3186A759D}" srcId="{D1FC9BB8-C750-4EBF-8B77-B8C6C8D087D9}" destId="{EC3C3DAA-B10E-4333-A0C3-B4D88548AA9D}" srcOrd="3" destOrd="0" parTransId="{AEBBEC59-BB99-457F-8211-278E6F15FC9C}" sibTransId="{717F03B9-C48C-4C98-B1AF-E8B9DE9F208A}"/>
    <dgm:cxn modelId="{AE34ACE6-6687-44A0-BDF8-3B837553E5F1}" srcId="{D1FC9BB8-C750-4EBF-8B77-B8C6C8D087D9}" destId="{000A67AE-A2BE-4D07-BB6C-43EECEBA4324}" srcOrd="0" destOrd="0" parTransId="{C10CA79D-F991-455C-927A-F865822E867F}" sibTransId="{3FA1D195-A1FC-4017-8BF9-DF1CD7A285FD}"/>
    <dgm:cxn modelId="{753DB4F2-CA9C-450A-A632-19DA65C978CC}" type="presOf" srcId="{000A67AE-A2BE-4D07-BB6C-43EECEBA4324}" destId="{0E5EECF1-F206-4406-A0B5-27AC9078CE9E}" srcOrd="0" destOrd="0" presId="urn:microsoft.com/office/officeart/2008/layout/LinedList"/>
    <dgm:cxn modelId="{BD0373FF-8A63-46E5-9B50-EBC6825C944F}" srcId="{D1FC9BB8-C750-4EBF-8B77-B8C6C8D087D9}" destId="{7D9127D6-9F8F-4553-BB5A-CE6CD2B6AA10}" srcOrd="2" destOrd="0" parTransId="{AA89861A-EFD8-443D-8A57-C4F4F91CA02B}" sibTransId="{912C6C27-73E8-4964-B16C-85A090CC0222}"/>
    <dgm:cxn modelId="{D940EE89-88EB-47F2-A85B-F97A7C61A278}" type="presParOf" srcId="{F7C7FC8D-6D75-4227-AED0-69B59AB7A9C5}" destId="{D89666FA-5C17-4893-89C3-70E598132B65}" srcOrd="0" destOrd="0" presId="urn:microsoft.com/office/officeart/2008/layout/LinedList"/>
    <dgm:cxn modelId="{FBC09DBF-40B1-45E4-A268-0AACF6517FE8}" type="presParOf" srcId="{F7C7FC8D-6D75-4227-AED0-69B59AB7A9C5}" destId="{BA74DC8A-DEAD-4738-9F24-2519B38687B1}" srcOrd="1" destOrd="0" presId="urn:microsoft.com/office/officeart/2008/layout/LinedList"/>
    <dgm:cxn modelId="{ED445B30-6F84-40FD-9321-D5E398741116}" type="presParOf" srcId="{BA74DC8A-DEAD-4738-9F24-2519B38687B1}" destId="{0E5EECF1-F206-4406-A0B5-27AC9078CE9E}" srcOrd="0" destOrd="0" presId="urn:microsoft.com/office/officeart/2008/layout/LinedList"/>
    <dgm:cxn modelId="{B933E5D5-0798-492D-9826-B4321EBDCB46}" type="presParOf" srcId="{BA74DC8A-DEAD-4738-9F24-2519B38687B1}" destId="{68205E87-6970-4A4B-88AD-7F1B2AA7BDDF}" srcOrd="1" destOrd="0" presId="urn:microsoft.com/office/officeart/2008/layout/LinedList"/>
    <dgm:cxn modelId="{BE08E72D-F47B-45EF-A074-7F7E5E4C3675}" type="presParOf" srcId="{F7C7FC8D-6D75-4227-AED0-69B59AB7A9C5}" destId="{617B1BEF-1CC6-46FD-AB1D-6AA2810DFE01}" srcOrd="2" destOrd="0" presId="urn:microsoft.com/office/officeart/2008/layout/LinedList"/>
    <dgm:cxn modelId="{454A66BA-89C7-4337-9E20-9E5BF50976A4}" type="presParOf" srcId="{F7C7FC8D-6D75-4227-AED0-69B59AB7A9C5}" destId="{0F8921EA-4139-4532-82E9-2B62C97919DC}" srcOrd="3" destOrd="0" presId="urn:microsoft.com/office/officeart/2008/layout/LinedList"/>
    <dgm:cxn modelId="{925B7EE8-CEC3-4E22-A09F-FADA4B2B47CC}" type="presParOf" srcId="{0F8921EA-4139-4532-82E9-2B62C97919DC}" destId="{041102A2-1EFD-4127-B16B-996173A0F3D8}" srcOrd="0" destOrd="0" presId="urn:microsoft.com/office/officeart/2008/layout/LinedList"/>
    <dgm:cxn modelId="{FADD59A4-8356-4E0F-BEAE-C9BE7F14542C}" type="presParOf" srcId="{0F8921EA-4139-4532-82E9-2B62C97919DC}" destId="{9D2CC3FD-218C-4AB5-9C6D-22C8CA58FCE8}" srcOrd="1" destOrd="0" presId="urn:microsoft.com/office/officeart/2008/layout/LinedList"/>
    <dgm:cxn modelId="{F0DCF94B-FDFC-4CED-A88F-DC041EF48D33}" type="presParOf" srcId="{F7C7FC8D-6D75-4227-AED0-69B59AB7A9C5}" destId="{554BAE1E-FDC2-4F96-B1B2-D6BC6C2B6AFF}" srcOrd="4" destOrd="0" presId="urn:microsoft.com/office/officeart/2008/layout/LinedList"/>
    <dgm:cxn modelId="{D97F4A81-26E2-4499-86C2-7165FE2450D9}" type="presParOf" srcId="{F7C7FC8D-6D75-4227-AED0-69B59AB7A9C5}" destId="{8C096721-4CD0-46A4-9BA9-59F7A7B5D980}" srcOrd="5" destOrd="0" presId="urn:microsoft.com/office/officeart/2008/layout/LinedList"/>
    <dgm:cxn modelId="{8FBF6F4F-3E6E-4023-B840-803C3EB1EC7E}" type="presParOf" srcId="{8C096721-4CD0-46A4-9BA9-59F7A7B5D980}" destId="{4DD8B119-4BE6-4E1F-B290-DFFDBD26D8D1}" srcOrd="0" destOrd="0" presId="urn:microsoft.com/office/officeart/2008/layout/LinedList"/>
    <dgm:cxn modelId="{BA3B9FCF-4414-4E3D-959B-13E4E32CBDD1}" type="presParOf" srcId="{8C096721-4CD0-46A4-9BA9-59F7A7B5D980}" destId="{D3DB0610-A66A-499D-8EA6-688119CF3B10}" srcOrd="1" destOrd="0" presId="urn:microsoft.com/office/officeart/2008/layout/LinedList"/>
    <dgm:cxn modelId="{5A04D3EC-74C8-45E3-B13C-59BBA510CA25}" type="presParOf" srcId="{F7C7FC8D-6D75-4227-AED0-69B59AB7A9C5}" destId="{5B618ED9-410A-4699-B8E7-0823C3BFDAAC}" srcOrd="6" destOrd="0" presId="urn:microsoft.com/office/officeart/2008/layout/LinedList"/>
    <dgm:cxn modelId="{31B11722-E0B3-4005-8909-14E1673DC900}" type="presParOf" srcId="{F7C7FC8D-6D75-4227-AED0-69B59AB7A9C5}" destId="{97C89354-FD26-472C-A571-AB72D7312CCA}" srcOrd="7" destOrd="0" presId="urn:microsoft.com/office/officeart/2008/layout/LinedList"/>
    <dgm:cxn modelId="{7361AB19-C8F1-48BA-AF63-9CDACE24281E}" type="presParOf" srcId="{97C89354-FD26-472C-A571-AB72D7312CCA}" destId="{8ABE7D95-B1DF-463B-ADA9-757BF7FF7BAD}" srcOrd="0" destOrd="0" presId="urn:microsoft.com/office/officeart/2008/layout/LinedList"/>
    <dgm:cxn modelId="{4EBA10B5-0CF2-4F39-8889-BF42A0222179}" type="presParOf" srcId="{97C89354-FD26-472C-A571-AB72D7312CCA}" destId="{773E1A89-F69E-41A0-A4F6-EE7C33095EA3}" srcOrd="1" destOrd="0" presId="urn:microsoft.com/office/officeart/2008/layout/LinedList"/>
    <dgm:cxn modelId="{E95B39AC-3ED8-4A73-8485-125C92B54A4B}" type="presParOf" srcId="{F7C7FC8D-6D75-4227-AED0-69B59AB7A9C5}" destId="{CB7D6DB4-2E7D-4374-947D-BBE3C5650F7B}" srcOrd="8" destOrd="0" presId="urn:microsoft.com/office/officeart/2008/layout/LinedList"/>
    <dgm:cxn modelId="{65241B6E-2C42-43B2-A9DC-308AA99C1AC6}" type="presParOf" srcId="{F7C7FC8D-6D75-4227-AED0-69B59AB7A9C5}" destId="{ECB3E560-445D-417F-983A-A30FF1402BB5}" srcOrd="9" destOrd="0" presId="urn:microsoft.com/office/officeart/2008/layout/LinedList"/>
    <dgm:cxn modelId="{8D1F2C75-27F6-4F35-918D-53F12CB447F3}" type="presParOf" srcId="{ECB3E560-445D-417F-983A-A30FF1402BB5}" destId="{DFFAABDF-7129-4CB7-9C3C-C8751645BFDD}" srcOrd="0" destOrd="0" presId="urn:microsoft.com/office/officeart/2008/layout/LinedList"/>
    <dgm:cxn modelId="{CA85737F-AA5F-421D-81CF-0AE56368E6AC}" type="presParOf" srcId="{ECB3E560-445D-417F-983A-A30FF1402BB5}" destId="{F8E31C24-7EE5-4803-9C8D-FE5D65129D20}" srcOrd="1" destOrd="0" presId="urn:microsoft.com/office/officeart/2008/layout/LinedList"/>
    <dgm:cxn modelId="{539530B6-3655-4AC7-96A5-F27A796DB71F}" type="presParOf" srcId="{F7C7FC8D-6D75-4227-AED0-69B59AB7A9C5}" destId="{0D49DFD9-2A9B-4940-B6BA-F19811BFADC5}" srcOrd="10" destOrd="0" presId="urn:microsoft.com/office/officeart/2008/layout/LinedList"/>
    <dgm:cxn modelId="{EA628A84-F52E-46D4-96C2-3EA255C277A9}" type="presParOf" srcId="{F7C7FC8D-6D75-4227-AED0-69B59AB7A9C5}" destId="{E65E428A-DEC3-4557-ABF9-E719DD86FDD3}" srcOrd="11" destOrd="0" presId="urn:microsoft.com/office/officeart/2008/layout/LinedList"/>
    <dgm:cxn modelId="{8B6BA184-E303-4900-8755-5856E481CE90}" type="presParOf" srcId="{E65E428A-DEC3-4557-ABF9-E719DD86FDD3}" destId="{B077F6D2-014C-436D-AAA8-65CFB4220392}" srcOrd="0" destOrd="0" presId="urn:microsoft.com/office/officeart/2008/layout/LinedList"/>
    <dgm:cxn modelId="{FD5E92F7-CF7D-47D8-B96B-48C8D142FB52}" type="presParOf" srcId="{E65E428A-DEC3-4557-ABF9-E719DD86FDD3}" destId="{0E49E9A9-4AFF-4FAB-9D91-E4E21228A1A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364784-6136-464B-AF01-3AE9B477DC5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02B237-A022-43FC-B98C-7DE5A223F803}">
      <dgm:prSet phldrT="[Text]"/>
      <dgm:spPr/>
      <dgm:t>
        <a:bodyPr/>
        <a:lstStyle/>
        <a:p>
          <a:r>
            <a:rPr lang="en-US"/>
            <a:t>GOALS</a:t>
          </a:r>
        </a:p>
        <a:p>
          <a:r>
            <a:rPr lang="en-US"/>
            <a:t>(Educational Framework)</a:t>
          </a:r>
        </a:p>
      </dgm:t>
    </dgm:pt>
    <dgm:pt modelId="{FCB669BB-DD60-4ADC-A276-3E226C306F13}" type="parTrans" cxnId="{B55D7057-7E46-4C66-95ED-707B38DFF489}">
      <dgm:prSet/>
      <dgm:spPr/>
      <dgm:t>
        <a:bodyPr/>
        <a:lstStyle/>
        <a:p>
          <a:endParaRPr lang="en-US"/>
        </a:p>
      </dgm:t>
    </dgm:pt>
    <dgm:pt modelId="{60592BC0-B405-43DB-A8C3-74E073B12CFC}" type="sibTrans" cxnId="{B55D7057-7E46-4C66-95ED-707B38DFF489}">
      <dgm:prSet/>
      <dgm:spPr/>
      <dgm:t>
        <a:bodyPr/>
        <a:lstStyle/>
        <a:p>
          <a:endParaRPr lang="en-US"/>
        </a:p>
      </dgm:t>
    </dgm:pt>
    <dgm:pt modelId="{FECBAF03-41B5-4C40-ACF9-F2712C167DA9}" type="pres">
      <dgm:prSet presAssocID="{D2364784-6136-464B-AF01-3AE9B477DC5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37178A0-3119-447B-A4CF-26F28850D12B}" type="pres">
      <dgm:prSet presAssocID="{5302B237-A022-43FC-B98C-7DE5A223F803}" presName="hierRoot1" presStyleCnt="0">
        <dgm:presLayoutVars>
          <dgm:hierBranch val="init"/>
        </dgm:presLayoutVars>
      </dgm:prSet>
      <dgm:spPr/>
    </dgm:pt>
    <dgm:pt modelId="{2BD40484-5C5C-4CC4-874C-22919FE15E07}" type="pres">
      <dgm:prSet presAssocID="{5302B237-A022-43FC-B98C-7DE5A223F803}" presName="rootComposite1" presStyleCnt="0"/>
      <dgm:spPr/>
    </dgm:pt>
    <dgm:pt modelId="{3614C50F-FA08-48F1-BE7E-B334384A38AD}" type="pres">
      <dgm:prSet presAssocID="{5302B237-A022-43FC-B98C-7DE5A223F803}" presName="rootText1" presStyleLbl="node0" presStyleIdx="0" presStyleCnt="1" custScaleX="389756" custLinFactY="-78947" custLinFactNeighborY="-100000">
        <dgm:presLayoutVars>
          <dgm:chPref val="3"/>
        </dgm:presLayoutVars>
      </dgm:prSet>
      <dgm:spPr/>
    </dgm:pt>
    <dgm:pt modelId="{D29B6DA3-9EE5-4700-9ACB-FAC28FB727A6}" type="pres">
      <dgm:prSet presAssocID="{5302B237-A022-43FC-B98C-7DE5A223F803}" presName="rootConnector1" presStyleLbl="node1" presStyleIdx="0" presStyleCnt="0"/>
      <dgm:spPr/>
    </dgm:pt>
    <dgm:pt modelId="{0F8B441A-E027-4019-8593-F2A83E6837FB}" type="pres">
      <dgm:prSet presAssocID="{5302B237-A022-43FC-B98C-7DE5A223F803}" presName="hierChild2" presStyleCnt="0"/>
      <dgm:spPr/>
    </dgm:pt>
    <dgm:pt modelId="{DF481686-1724-4E18-B998-7E9EA4B78D5A}" type="pres">
      <dgm:prSet presAssocID="{5302B237-A022-43FC-B98C-7DE5A223F803}" presName="hierChild3" presStyleCnt="0"/>
      <dgm:spPr/>
    </dgm:pt>
  </dgm:ptLst>
  <dgm:cxnLst>
    <dgm:cxn modelId="{ED1B9E15-8832-4452-96C7-65622825EB6F}" type="presOf" srcId="{D2364784-6136-464B-AF01-3AE9B477DC56}" destId="{FECBAF03-41B5-4C40-ACF9-F2712C167DA9}" srcOrd="0" destOrd="0" presId="urn:microsoft.com/office/officeart/2005/8/layout/orgChart1"/>
    <dgm:cxn modelId="{D6EF751D-516E-43E2-A90A-68AF12F1AD3A}" type="presOf" srcId="{5302B237-A022-43FC-B98C-7DE5A223F803}" destId="{3614C50F-FA08-48F1-BE7E-B334384A38AD}" srcOrd="0" destOrd="0" presId="urn:microsoft.com/office/officeart/2005/8/layout/orgChart1"/>
    <dgm:cxn modelId="{F2C10849-D567-41B8-A5FD-4F225760058B}" type="presOf" srcId="{5302B237-A022-43FC-B98C-7DE5A223F803}" destId="{D29B6DA3-9EE5-4700-9ACB-FAC28FB727A6}" srcOrd="1" destOrd="0" presId="urn:microsoft.com/office/officeart/2005/8/layout/orgChart1"/>
    <dgm:cxn modelId="{B55D7057-7E46-4C66-95ED-707B38DFF489}" srcId="{D2364784-6136-464B-AF01-3AE9B477DC56}" destId="{5302B237-A022-43FC-B98C-7DE5A223F803}" srcOrd="0" destOrd="0" parTransId="{FCB669BB-DD60-4ADC-A276-3E226C306F13}" sibTransId="{60592BC0-B405-43DB-A8C3-74E073B12CFC}"/>
    <dgm:cxn modelId="{F13C3FE2-4B41-41F5-9AAA-D8F97FF4F668}" type="presParOf" srcId="{FECBAF03-41B5-4C40-ACF9-F2712C167DA9}" destId="{637178A0-3119-447B-A4CF-26F28850D12B}" srcOrd="0" destOrd="0" presId="urn:microsoft.com/office/officeart/2005/8/layout/orgChart1"/>
    <dgm:cxn modelId="{71CC7C32-D41A-44B2-AAFA-EB3271F76AB0}" type="presParOf" srcId="{637178A0-3119-447B-A4CF-26F28850D12B}" destId="{2BD40484-5C5C-4CC4-874C-22919FE15E07}" srcOrd="0" destOrd="0" presId="urn:microsoft.com/office/officeart/2005/8/layout/orgChart1"/>
    <dgm:cxn modelId="{F1A2F738-12D4-49D4-B522-38CCCAFF1842}" type="presParOf" srcId="{2BD40484-5C5C-4CC4-874C-22919FE15E07}" destId="{3614C50F-FA08-48F1-BE7E-B334384A38AD}" srcOrd="0" destOrd="0" presId="urn:microsoft.com/office/officeart/2005/8/layout/orgChart1"/>
    <dgm:cxn modelId="{9FA3B4B8-1B6B-4259-BA7D-752AE1CC37CA}" type="presParOf" srcId="{2BD40484-5C5C-4CC4-874C-22919FE15E07}" destId="{D29B6DA3-9EE5-4700-9ACB-FAC28FB727A6}" srcOrd="1" destOrd="0" presId="urn:microsoft.com/office/officeart/2005/8/layout/orgChart1"/>
    <dgm:cxn modelId="{4DE18C71-C659-400F-B409-0998CFCF76DC}" type="presParOf" srcId="{637178A0-3119-447B-A4CF-26F28850D12B}" destId="{0F8B441A-E027-4019-8593-F2A83E6837FB}" srcOrd="1" destOrd="0" presId="urn:microsoft.com/office/officeart/2005/8/layout/orgChart1"/>
    <dgm:cxn modelId="{36CA2FE3-4ABF-4A02-BA4C-CCA55BC58EE2}" type="presParOf" srcId="{637178A0-3119-447B-A4CF-26F28850D12B}" destId="{DF481686-1724-4E18-B998-7E9EA4B78D5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2156AC-57BC-4E84-A13E-EE0AE7A7902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11CD0C09-1C52-4A67-89C8-B53B19202BA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b="1"/>
            <a:t>ONE</a:t>
          </a:r>
          <a:r>
            <a:rPr lang="en-US" sz="2200"/>
            <a:t> action verb</a:t>
          </a:r>
        </a:p>
      </dgm:t>
    </dgm:pt>
    <dgm:pt modelId="{6B4B4378-B736-491D-94D1-F9BD7E1B9DE9}" type="parTrans" cxnId="{A36FCC0F-C981-427A-BB2F-E18326933998}">
      <dgm:prSet/>
      <dgm:spPr/>
      <dgm:t>
        <a:bodyPr/>
        <a:lstStyle/>
        <a:p>
          <a:endParaRPr lang="en-US"/>
        </a:p>
      </dgm:t>
    </dgm:pt>
    <dgm:pt modelId="{563A73ED-47F9-4F55-A955-9E55B0B884EA}" type="sibTrans" cxnId="{A36FCC0F-C981-427A-BB2F-E18326933998}">
      <dgm:prSet/>
      <dgm:spPr/>
      <dgm:t>
        <a:bodyPr/>
        <a:lstStyle/>
        <a:p>
          <a:endParaRPr lang="en-US"/>
        </a:p>
      </dgm:t>
    </dgm:pt>
    <dgm:pt modelId="{80AB01AC-5479-48A6-9B88-B68FE1C705E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b="1"/>
            <a:t>ONE </a:t>
          </a:r>
          <a:r>
            <a:rPr lang="en-US" sz="2200"/>
            <a:t>substantive concept</a:t>
          </a:r>
        </a:p>
      </dgm:t>
    </dgm:pt>
    <dgm:pt modelId="{93ED6085-0002-4324-A78F-313EE7F0EB81}" type="parTrans" cxnId="{F63C93FC-23F7-4044-ADFF-BCA5915C3A9A}">
      <dgm:prSet/>
      <dgm:spPr/>
      <dgm:t>
        <a:bodyPr/>
        <a:lstStyle/>
        <a:p>
          <a:endParaRPr lang="en-US"/>
        </a:p>
      </dgm:t>
    </dgm:pt>
    <dgm:pt modelId="{59B33ED0-D5A4-4088-B7A7-DB162F3174B9}" type="sibTrans" cxnId="{F63C93FC-23F7-4044-ADFF-BCA5915C3A9A}">
      <dgm:prSet/>
      <dgm:spPr/>
      <dgm:t>
        <a:bodyPr/>
        <a:lstStyle/>
        <a:p>
          <a:endParaRPr lang="en-US"/>
        </a:p>
      </dgm:t>
    </dgm:pt>
    <dgm:pt modelId="{FF65ADE2-974C-452E-BE1B-ECAB0064F79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And they must be able to be finished with the imaginary </a:t>
          </a:r>
          <a:r>
            <a:rPr lang="en-US">
              <a:latin typeface="Calibri Light" panose="020F0302020204030204"/>
            </a:rPr>
            <a:t>phrase</a:t>
          </a:r>
          <a:r>
            <a:rPr lang="en-US"/>
            <a:t>:</a:t>
          </a:r>
        </a:p>
      </dgm:t>
    </dgm:pt>
    <dgm:pt modelId="{25EFDFD5-07AD-44DF-A51D-047FA9CD5DE8}" type="parTrans" cxnId="{5FB790FF-3B0B-417A-BB0A-415BA7CC3018}">
      <dgm:prSet/>
      <dgm:spPr/>
      <dgm:t>
        <a:bodyPr/>
        <a:lstStyle/>
        <a:p>
          <a:endParaRPr lang="en-US"/>
        </a:p>
      </dgm:t>
    </dgm:pt>
    <dgm:pt modelId="{698524B3-3C01-4EBB-8FBD-0D695A1DA429}" type="sibTrans" cxnId="{5FB790FF-3B0B-417A-BB0A-415BA7CC3018}">
      <dgm:prSet/>
      <dgm:spPr/>
      <dgm:t>
        <a:bodyPr/>
        <a:lstStyle/>
        <a:p>
          <a:endParaRPr lang="en-US"/>
        </a:p>
      </dgm:t>
    </dgm:pt>
    <dgm:pt modelId="{E836442C-A397-47C0-B6E4-FFCCCDB7AA7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“As evidenced by…”</a:t>
          </a:r>
        </a:p>
        <a:p>
          <a:pPr>
            <a:lnSpc>
              <a:spcPct val="100000"/>
            </a:lnSpc>
          </a:pPr>
          <a:endParaRPr lang="en-US"/>
        </a:p>
      </dgm:t>
    </dgm:pt>
    <dgm:pt modelId="{569C6EB7-C73E-4F69-B541-68F062A52525}" type="parTrans" cxnId="{05020894-9AD3-47A6-9C9C-7704E46CCA46}">
      <dgm:prSet/>
      <dgm:spPr/>
      <dgm:t>
        <a:bodyPr/>
        <a:lstStyle/>
        <a:p>
          <a:endParaRPr lang="en-US"/>
        </a:p>
      </dgm:t>
    </dgm:pt>
    <dgm:pt modelId="{A79C80D3-F73F-4FCE-BFCA-7DDECF46EE10}" type="sibTrans" cxnId="{05020894-9AD3-47A6-9C9C-7704E46CCA46}">
      <dgm:prSet/>
      <dgm:spPr/>
      <dgm:t>
        <a:bodyPr/>
        <a:lstStyle/>
        <a:p>
          <a:endParaRPr lang="en-US"/>
        </a:p>
      </dgm:t>
    </dgm:pt>
    <dgm:pt modelId="{4E3CE3A6-2D9D-42C6-923F-F5C78B38AE6E}" type="pres">
      <dgm:prSet presAssocID="{182156AC-57BC-4E84-A13E-EE0AE7A7902E}" presName="root" presStyleCnt="0">
        <dgm:presLayoutVars>
          <dgm:dir/>
          <dgm:resizeHandles val="exact"/>
        </dgm:presLayoutVars>
      </dgm:prSet>
      <dgm:spPr/>
    </dgm:pt>
    <dgm:pt modelId="{F52A177B-7F9A-489E-8651-E3C0AA1B949D}" type="pres">
      <dgm:prSet presAssocID="{11CD0C09-1C52-4A67-89C8-B53B19202BAA}" presName="compNode" presStyleCnt="0"/>
      <dgm:spPr/>
    </dgm:pt>
    <dgm:pt modelId="{D058A89F-C97F-42A2-9376-370A1AAFFE69}" type="pres">
      <dgm:prSet presAssocID="{11CD0C09-1C52-4A67-89C8-B53B19202BAA}" presName="bgRect" presStyleLbl="bgShp" presStyleIdx="0" presStyleCnt="4"/>
      <dgm:spPr/>
    </dgm:pt>
    <dgm:pt modelId="{5AD38F12-A78C-4DD9-8C30-741F26E0723A}" type="pres">
      <dgm:prSet presAssocID="{11CD0C09-1C52-4A67-89C8-B53B19202BAA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B66903BE-531B-48D9-97E0-6A87AE8BCF40}" type="pres">
      <dgm:prSet presAssocID="{11CD0C09-1C52-4A67-89C8-B53B19202BAA}" presName="spaceRect" presStyleCnt="0"/>
      <dgm:spPr/>
    </dgm:pt>
    <dgm:pt modelId="{2DAE2929-D873-41A0-BB66-4C7D1DFA246A}" type="pres">
      <dgm:prSet presAssocID="{11CD0C09-1C52-4A67-89C8-B53B19202BAA}" presName="parTx" presStyleLbl="revTx" presStyleIdx="0" presStyleCnt="4">
        <dgm:presLayoutVars>
          <dgm:chMax val="0"/>
          <dgm:chPref val="0"/>
        </dgm:presLayoutVars>
      </dgm:prSet>
      <dgm:spPr/>
    </dgm:pt>
    <dgm:pt modelId="{2959CB55-12AB-410B-91D7-FC9C4B5F65F6}" type="pres">
      <dgm:prSet presAssocID="{563A73ED-47F9-4F55-A955-9E55B0B884EA}" presName="sibTrans" presStyleCnt="0"/>
      <dgm:spPr/>
    </dgm:pt>
    <dgm:pt modelId="{B7BB76EC-1D99-4102-9420-54E063C1864E}" type="pres">
      <dgm:prSet presAssocID="{80AB01AC-5479-48A6-9B88-B68FE1C705ED}" presName="compNode" presStyleCnt="0"/>
      <dgm:spPr/>
    </dgm:pt>
    <dgm:pt modelId="{59AFB51F-0C21-4FFE-B0B4-E1FE70968D6C}" type="pres">
      <dgm:prSet presAssocID="{80AB01AC-5479-48A6-9B88-B68FE1C705ED}" presName="bgRect" presStyleLbl="bgShp" presStyleIdx="1" presStyleCnt="4"/>
      <dgm:spPr/>
    </dgm:pt>
    <dgm:pt modelId="{1BF0E755-F7A6-400B-9844-C901FFB3E2C6}" type="pres">
      <dgm:prSet presAssocID="{80AB01AC-5479-48A6-9B88-B68FE1C705E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946613BC-0420-45B0-BA46-4F440ACB95E2}" type="pres">
      <dgm:prSet presAssocID="{80AB01AC-5479-48A6-9B88-B68FE1C705ED}" presName="spaceRect" presStyleCnt="0"/>
      <dgm:spPr/>
    </dgm:pt>
    <dgm:pt modelId="{417FE5C8-FFA7-4968-B4E6-033DD0E1E8EE}" type="pres">
      <dgm:prSet presAssocID="{80AB01AC-5479-48A6-9B88-B68FE1C705ED}" presName="parTx" presStyleLbl="revTx" presStyleIdx="1" presStyleCnt="4">
        <dgm:presLayoutVars>
          <dgm:chMax val="0"/>
          <dgm:chPref val="0"/>
        </dgm:presLayoutVars>
      </dgm:prSet>
      <dgm:spPr/>
    </dgm:pt>
    <dgm:pt modelId="{3D7213F3-165C-4788-A520-F4E533E3AECF}" type="pres">
      <dgm:prSet presAssocID="{59B33ED0-D5A4-4088-B7A7-DB162F3174B9}" presName="sibTrans" presStyleCnt="0"/>
      <dgm:spPr/>
    </dgm:pt>
    <dgm:pt modelId="{13E3AED0-80DA-4FF7-A8D2-6827A1C96E4E}" type="pres">
      <dgm:prSet presAssocID="{FF65ADE2-974C-452E-BE1B-ECAB0064F795}" presName="compNode" presStyleCnt="0"/>
      <dgm:spPr/>
    </dgm:pt>
    <dgm:pt modelId="{3166DA90-1171-42FF-80BC-B54C38C9E1EE}" type="pres">
      <dgm:prSet presAssocID="{FF65ADE2-974C-452E-BE1B-ECAB0064F795}" presName="bgRect" presStyleLbl="bgShp" presStyleIdx="2" presStyleCnt="4"/>
      <dgm:spPr/>
    </dgm:pt>
    <dgm:pt modelId="{88330370-D77A-4525-8BD5-ECA7DDF1D8FE}" type="pres">
      <dgm:prSet presAssocID="{FF65ADE2-974C-452E-BE1B-ECAB0064F79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6CDFD246-8752-416A-B63E-82258EE716BF}" type="pres">
      <dgm:prSet presAssocID="{FF65ADE2-974C-452E-BE1B-ECAB0064F795}" presName="spaceRect" presStyleCnt="0"/>
      <dgm:spPr/>
    </dgm:pt>
    <dgm:pt modelId="{235D03DA-1899-40BE-B98B-73FB02FC8BA3}" type="pres">
      <dgm:prSet presAssocID="{FF65ADE2-974C-452E-BE1B-ECAB0064F795}" presName="parTx" presStyleLbl="revTx" presStyleIdx="2" presStyleCnt="4">
        <dgm:presLayoutVars>
          <dgm:chMax val="0"/>
          <dgm:chPref val="0"/>
        </dgm:presLayoutVars>
      </dgm:prSet>
      <dgm:spPr/>
    </dgm:pt>
    <dgm:pt modelId="{06839339-72FE-4BE9-BF05-78A374E79444}" type="pres">
      <dgm:prSet presAssocID="{698524B3-3C01-4EBB-8FBD-0D695A1DA429}" presName="sibTrans" presStyleCnt="0"/>
      <dgm:spPr/>
    </dgm:pt>
    <dgm:pt modelId="{5CEE75F2-6D30-4583-9A9A-C6F5C1B97B5E}" type="pres">
      <dgm:prSet presAssocID="{E836442C-A397-47C0-B6E4-FFCCCDB7AA77}" presName="compNode" presStyleCnt="0"/>
      <dgm:spPr/>
    </dgm:pt>
    <dgm:pt modelId="{F7FDDD22-92E9-476B-9E12-E844EB8A7187}" type="pres">
      <dgm:prSet presAssocID="{E836442C-A397-47C0-B6E4-FFCCCDB7AA77}" presName="bgRect" presStyleLbl="bgShp" presStyleIdx="3" presStyleCnt="4" custScaleX="88181" custLinFactNeighborX="17434" custLinFactNeighborY="-32433"/>
      <dgm:spPr/>
    </dgm:pt>
    <dgm:pt modelId="{F40333A9-F3D3-4657-AB10-368768F53C0A}" type="pres">
      <dgm:prSet presAssocID="{E836442C-A397-47C0-B6E4-FFCCCDB7AA77}" presName="iconRect" presStyleLbl="node1" presStyleIdx="3" presStyleCnt="4" custLinFactX="40447" custLinFactNeighborX="100000" custLinFactNeighborY="-6553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E9DBD80F-9D70-4FCF-8647-EB45673CF181}" type="pres">
      <dgm:prSet presAssocID="{E836442C-A397-47C0-B6E4-FFCCCDB7AA77}" presName="spaceRect" presStyleCnt="0"/>
      <dgm:spPr/>
    </dgm:pt>
    <dgm:pt modelId="{4D2C6622-65CC-46C2-AA41-726403D1FEE2}" type="pres">
      <dgm:prSet presAssocID="{E836442C-A397-47C0-B6E4-FFCCCDB7AA77}" presName="parTx" presStyleLbl="revTx" presStyleIdx="3" presStyleCnt="4" custScaleX="61731" custScaleY="128857">
        <dgm:presLayoutVars>
          <dgm:chMax val="0"/>
          <dgm:chPref val="0"/>
        </dgm:presLayoutVars>
      </dgm:prSet>
      <dgm:spPr/>
    </dgm:pt>
  </dgm:ptLst>
  <dgm:cxnLst>
    <dgm:cxn modelId="{A36FCC0F-C981-427A-BB2F-E18326933998}" srcId="{182156AC-57BC-4E84-A13E-EE0AE7A7902E}" destId="{11CD0C09-1C52-4A67-89C8-B53B19202BAA}" srcOrd="0" destOrd="0" parTransId="{6B4B4378-B736-491D-94D1-F9BD7E1B9DE9}" sibTransId="{563A73ED-47F9-4F55-A955-9E55B0B884EA}"/>
    <dgm:cxn modelId="{2C9A0211-0E28-4A4E-AC8F-2E4AA11420F8}" type="presOf" srcId="{11CD0C09-1C52-4A67-89C8-B53B19202BAA}" destId="{2DAE2929-D873-41A0-BB66-4C7D1DFA246A}" srcOrd="0" destOrd="0" presId="urn:microsoft.com/office/officeart/2018/2/layout/IconVerticalSolidList"/>
    <dgm:cxn modelId="{C6878964-510F-455A-93B8-15B1D487607C}" type="presOf" srcId="{FF65ADE2-974C-452E-BE1B-ECAB0064F795}" destId="{235D03DA-1899-40BE-B98B-73FB02FC8BA3}" srcOrd="0" destOrd="0" presId="urn:microsoft.com/office/officeart/2018/2/layout/IconVerticalSolidList"/>
    <dgm:cxn modelId="{74296D73-2A09-4FCE-8742-600EA55CA4AF}" type="presOf" srcId="{182156AC-57BC-4E84-A13E-EE0AE7A7902E}" destId="{4E3CE3A6-2D9D-42C6-923F-F5C78B38AE6E}" srcOrd="0" destOrd="0" presId="urn:microsoft.com/office/officeart/2018/2/layout/IconVerticalSolidList"/>
    <dgm:cxn modelId="{7B79348D-569B-42A7-B7AB-652CAD665C45}" type="presOf" srcId="{80AB01AC-5479-48A6-9B88-B68FE1C705ED}" destId="{417FE5C8-FFA7-4968-B4E6-033DD0E1E8EE}" srcOrd="0" destOrd="0" presId="urn:microsoft.com/office/officeart/2018/2/layout/IconVerticalSolidList"/>
    <dgm:cxn modelId="{05020894-9AD3-47A6-9C9C-7704E46CCA46}" srcId="{182156AC-57BC-4E84-A13E-EE0AE7A7902E}" destId="{E836442C-A397-47C0-B6E4-FFCCCDB7AA77}" srcOrd="3" destOrd="0" parTransId="{569C6EB7-C73E-4F69-B541-68F062A52525}" sibTransId="{A79C80D3-F73F-4FCE-BFCA-7DDECF46EE10}"/>
    <dgm:cxn modelId="{00372EF8-EE59-4AC7-8848-3BBBCB58114F}" type="presOf" srcId="{E836442C-A397-47C0-B6E4-FFCCCDB7AA77}" destId="{4D2C6622-65CC-46C2-AA41-726403D1FEE2}" srcOrd="0" destOrd="0" presId="urn:microsoft.com/office/officeart/2018/2/layout/IconVerticalSolidList"/>
    <dgm:cxn modelId="{F63C93FC-23F7-4044-ADFF-BCA5915C3A9A}" srcId="{182156AC-57BC-4E84-A13E-EE0AE7A7902E}" destId="{80AB01AC-5479-48A6-9B88-B68FE1C705ED}" srcOrd="1" destOrd="0" parTransId="{93ED6085-0002-4324-A78F-313EE7F0EB81}" sibTransId="{59B33ED0-D5A4-4088-B7A7-DB162F3174B9}"/>
    <dgm:cxn modelId="{5FB790FF-3B0B-417A-BB0A-415BA7CC3018}" srcId="{182156AC-57BC-4E84-A13E-EE0AE7A7902E}" destId="{FF65ADE2-974C-452E-BE1B-ECAB0064F795}" srcOrd="2" destOrd="0" parTransId="{25EFDFD5-07AD-44DF-A51D-047FA9CD5DE8}" sibTransId="{698524B3-3C01-4EBB-8FBD-0D695A1DA429}"/>
    <dgm:cxn modelId="{AE152627-5BA1-47AE-BEBC-2E37F95D2B96}" type="presParOf" srcId="{4E3CE3A6-2D9D-42C6-923F-F5C78B38AE6E}" destId="{F52A177B-7F9A-489E-8651-E3C0AA1B949D}" srcOrd="0" destOrd="0" presId="urn:microsoft.com/office/officeart/2018/2/layout/IconVerticalSolidList"/>
    <dgm:cxn modelId="{0932A7CF-927B-42D1-A844-B7B4AA51A7A1}" type="presParOf" srcId="{F52A177B-7F9A-489E-8651-E3C0AA1B949D}" destId="{D058A89F-C97F-42A2-9376-370A1AAFFE69}" srcOrd="0" destOrd="0" presId="urn:microsoft.com/office/officeart/2018/2/layout/IconVerticalSolidList"/>
    <dgm:cxn modelId="{165F04E6-EC9B-4BDC-9202-BC7430F2C9EA}" type="presParOf" srcId="{F52A177B-7F9A-489E-8651-E3C0AA1B949D}" destId="{5AD38F12-A78C-4DD9-8C30-741F26E0723A}" srcOrd="1" destOrd="0" presId="urn:microsoft.com/office/officeart/2018/2/layout/IconVerticalSolidList"/>
    <dgm:cxn modelId="{7BE7969B-C582-470C-BE32-6E14670B4571}" type="presParOf" srcId="{F52A177B-7F9A-489E-8651-E3C0AA1B949D}" destId="{B66903BE-531B-48D9-97E0-6A87AE8BCF40}" srcOrd="2" destOrd="0" presId="urn:microsoft.com/office/officeart/2018/2/layout/IconVerticalSolidList"/>
    <dgm:cxn modelId="{E67EC2A8-11E7-45D7-B911-0BF19778DBBF}" type="presParOf" srcId="{F52A177B-7F9A-489E-8651-E3C0AA1B949D}" destId="{2DAE2929-D873-41A0-BB66-4C7D1DFA246A}" srcOrd="3" destOrd="0" presId="urn:microsoft.com/office/officeart/2018/2/layout/IconVerticalSolidList"/>
    <dgm:cxn modelId="{5B494CCB-F46B-4AFA-9989-19479CED2020}" type="presParOf" srcId="{4E3CE3A6-2D9D-42C6-923F-F5C78B38AE6E}" destId="{2959CB55-12AB-410B-91D7-FC9C4B5F65F6}" srcOrd="1" destOrd="0" presId="urn:microsoft.com/office/officeart/2018/2/layout/IconVerticalSolidList"/>
    <dgm:cxn modelId="{D703631D-23C8-490B-8F57-45D9ECF5F68F}" type="presParOf" srcId="{4E3CE3A6-2D9D-42C6-923F-F5C78B38AE6E}" destId="{B7BB76EC-1D99-4102-9420-54E063C1864E}" srcOrd="2" destOrd="0" presId="urn:microsoft.com/office/officeart/2018/2/layout/IconVerticalSolidList"/>
    <dgm:cxn modelId="{F174D755-6B35-4666-B324-A1D5B5F7D0E2}" type="presParOf" srcId="{B7BB76EC-1D99-4102-9420-54E063C1864E}" destId="{59AFB51F-0C21-4FFE-B0B4-E1FE70968D6C}" srcOrd="0" destOrd="0" presId="urn:microsoft.com/office/officeart/2018/2/layout/IconVerticalSolidList"/>
    <dgm:cxn modelId="{DBF0A6E0-8DC2-4F71-88E7-60F6A9490717}" type="presParOf" srcId="{B7BB76EC-1D99-4102-9420-54E063C1864E}" destId="{1BF0E755-F7A6-400B-9844-C901FFB3E2C6}" srcOrd="1" destOrd="0" presId="urn:microsoft.com/office/officeart/2018/2/layout/IconVerticalSolidList"/>
    <dgm:cxn modelId="{D3EB1DFA-7FFD-4849-BD77-C188DC6440A9}" type="presParOf" srcId="{B7BB76EC-1D99-4102-9420-54E063C1864E}" destId="{946613BC-0420-45B0-BA46-4F440ACB95E2}" srcOrd="2" destOrd="0" presId="urn:microsoft.com/office/officeart/2018/2/layout/IconVerticalSolidList"/>
    <dgm:cxn modelId="{51740A11-BF9C-41F6-8102-76119E0941B5}" type="presParOf" srcId="{B7BB76EC-1D99-4102-9420-54E063C1864E}" destId="{417FE5C8-FFA7-4968-B4E6-033DD0E1E8EE}" srcOrd="3" destOrd="0" presId="urn:microsoft.com/office/officeart/2018/2/layout/IconVerticalSolidList"/>
    <dgm:cxn modelId="{AEE67F19-2A57-4EEA-BA5D-60BB6307764F}" type="presParOf" srcId="{4E3CE3A6-2D9D-42C6-923F-F5C78B38AE6E}" destId="{3D7213F3-165C-4788-A520-F4E533E3AECF}" srcOrd="3" destOrd="0" presId="urn:microsoft.com/office/officeart/2018/2/layout/IconVerticalSolidList"/>
    <dgm:cxn modelId="{51E8E890-8AB6-42D1-8A8D-00F34C6FCCAF}" type="presParOf" srcId="{4E3CE3A6-2D9D-42C6-923F-F5C78B38AE6E}" destId="{13E3AED0-80DA-4FF7-A8D2-6827A1C96E4E}" srcOrd="4" destOrd="0" presId="urn:microsoft.com/office/officeart/2018/2/layout/IconVerticalSolidList"/>
    <dgm:cxn modelId="{6EEB7B5B-0E73-4BF3-87C6-CD85CBF56770}" type="presParOf" srcId="{13E3AED0-80DA-4FF7-A8D2-6827A1C96E4E}" destId="{3166DA90-1171-42FF-80BC-B54C38C9E1EE}" srcOrd="0" destOrd="0" presId="urn:microsoft.com/office/officeart/2018/2/layout/IconVerticalSolidList"/>
    <dgm:cxn modelId="{A2D5EC8C-6443-4210-8139-FF351715A811}" type="presParOf" srcId="{13E3AED0-80DA-4FF7-A8D2-6827A1C96E4E}" destId="{88330370-D77A-4525-8BD5-ECA7DDF1D8FE}" srcOrd="1" destOrd="0" presId="urn:microsoft.com/office/officeart/2018/2/layout/IconVerticalSolidList"/>
    <dgm:cxn modelId="{068C9940-8CC5-4461-84B1-2D7B8612FA6F}" type="presParOf" srcId="{13E3AED0-80DA-4FF7-A8D2-6827A1C96E4E}" destId="{6CDFD246-8752-416A-B63E-82258EE716BF}" srcOrd="2" destOrd="0" presId="urn:microsoft.com/office/officeart/2018/2/layout/IconVerticalSolidList"/>
    <dgm:cxn modelId="{72A5AB75-D648-42BB-BE4C-3D5D6B49234D}" type="presParOf" srcId="{13E3AED0-80DA-4FF7-A8D2-6827A1C96E4E}" destId="{235D03DA-1899-40BE-B98B-73FB02FC8BA3}" srcOrd="3" destOrd="0" presId="urn:microsoft.com/office/officeart/2018/2/layout/IconVerticalSolidList"/>
    <dgm:cxn modelId="{FF7935FD-E340-4169-ABFA-C68C47F4512F}" type="presParOf" srcId="{4E3CE3A6-2D9D-42C6-923F-F5C78B38AE6E}" destId="{06839339-72FE-4BE9-BF05-78A374E79444}" srcOrd="5" destOrd="0" presId="urn:microsoft.com/office/officeart/2018/2/layout/IconVerticalSolidList"/>
    <dgm:cxn modelId="{C312AB65-7791-4BF4-9CDC-4150F9C12C25}" type="presParOf" srcId="{4E3CE3A6-2D9D-42C6-923F-F5C78B38AE6E}" destId="{5CEE75F2-6D30-4583-9A9A-C6F5C1B97B5E}" srcOrd="6" destOrd="0" presId="urn:microsoft.com/office/officeart/2018/2/layout/IconVerticalSolidList"/>
    <dgm:cxn modelId="{16ABA383-3F11-4577-95EE-0EA6021EAE37}" type="presParOf" srcId="{5CEE75F2-6D30-4583-9A9A-C6F5C1B97B5E}" destId="{F7FDDD22-92E9-476B-9E12-E844EB8A7187}" srcOrd="0" destOrd="0" presId="urn:microsoft.com/office/officeart/2018/2/layout/IconVerticalSolidList"/>
    <dgm:cxn modelId="{21321775-5914-4AB9-BA0E-DE375DC0EFA0}" type="presParOf" srcId="{5CEE75F2-6D30-4583-9A9A-C6F5C1B97B5E}" destId="{F40333A9-F3D3-4657-AB10-368768F53C0A}" srcOrd="1" destOrd="0" presId="urn:microsoft.com/office/officeart/2018/2/layout/IconVerticalSolidList"/>
    <dgm:cxn modelId="{0BF95D7A-8E44-4C61-97AD-0AC6A723EE46}" type="presParOf" srcId="{5CEE75F2-6D30-4583-9A9A-C6F5C1B97B5E}" destId="{E9DBD80F-9D70-4FCF-8647-EB45673CF181}" srcOrd="2" destOrd="0" presId="urn:microsoft.com/office/officeart/2018/2/layout/IconVerticalSolidList"/>
    <dgm:cxn modelId="{13B952F1-2A7C-4DAB-A3CA-98F2779B778C}" type="presParOf" srcId="{5CEE75F2-6D30-4583-9A9A-C6F5C1B97B5E}" destId="{4D2C6622-65CC-46C2-AA41-726403D1FEE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15723B2-9082-4C6F-8BE3-492664221496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08B4F32-A495-4303-9A8A-417D580094C1}">
      <dgm:prSet/>
      <dgm:spPr/>
      <dgm:t>
        <a:bodyPr/>
        <a:lstStyle/>
        <a:p>
          <a:r>
            <a:rPr lang="en-US"/>
            <a:t>Apply ancient wisdom to current problems</a:t>
          </a:r>
        </a:p>
      </dgm:t>
    </dgm:pt>
    <dgm:pt modelId="{9C1DC861-C55F-49FF-BBEE-4A3A239F58C0}" type="parTrans" cxnId="{45B60E6D-0C56-48E4-A966-6779BD5B86A2}">
      <dgm:prSet/>
      <dgm:spPr/>
      <dgm:t>
        <a:bodyPr/>
        <a:lstStyle/>
        <a:p>
          <a:endParaRPr lang="en-US"/>
        </a:p>
      </dgm:t>
    </dgm:pt>
    <dgm:pt modelId="{7FF88819-71C1-4556-89A8-BE1472F0AAF8}" type="sibTrans" cxnId="{45B60E6D-0C56-48E4-A966-6779BD5B86A2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BF3F4F2B-D16E-4888-9F85-987EF885B35D}">
      <dgm:prSet/>
      <dgm:spPr/>
      <dgm:t>
        <a:bodyPr/>
        <a:lstStyle/>
        <a:p>
          <a:r>
            <a:rPr lang="en-US"/>
            <a:t>Communicate effectively to specific audiences</a:t>
          </a:r>
        </a:p>
      </dgm:t>
    </dgm:pt>
    <dgm:pt modelId="{48EEB636-BCDD-424E-9AB8-1B03B2BBA1D9}" type="parTrans" cxnId="{5EB05D12-AC8E-4DE0-9548-83DA6041627D}">
      <dgm:prSet/>
      <dgm:spPr/>
      <dgm:t>
        <a:bodyPr/>
        <a:lstStyle/>
        <a:p>
          <a:endParaRPr lang="en-US"/>
        </a:p>
      </dgm:t>
    </dgm:pt>
    <dgm:pt modelId="{6480BB7F-0310-4F49-9D0B-56DB30F00F08}" type="sibTrans" cxnId="{5EB05D12-AC8E-4DE0-9548-83DA6041627D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0C293567-C4F9-4873-BD31-90F663573BF4}">
      <dgm:prSet/>
      <dgm:spPr/>
      <dgm:t>
        <a:bodyPr/>
        <a:lstStyle/>
        <a:p>
          <a:r>
            <a:rPr lang="en-US"/>
            <a:t>Contrast two distinct Christian perspectives in &lt;Nursing&gt;</a:t>
          </a:r>
        </a:p>
      </dgm:t>
    </dgm:pt>
    <dgm:pt modelId="{E297F164-0FDE-4C31-81AF-F0B11B6495EE}" type="parTrans" cxnId="{A716628F-AB51-48C9-B408-4809DD1DC869}">
      <dgm:prSet/>
      <dgm:spPr/>
      <dgm:t>
        <a:bodyPr/>
        <a:lstStyle/>
        <a:p>
          <a:endParaRPr lang="en-US"/>
        </a:p>
      </dgm:t>
    </dgm:pt>
    <dgm:pt modelId="{E2CC1E94-4B7E-4B3F-9546-BF6184F0B1E8}" type="sibTrans" cxnId="{A716628F-AB51-48C9-B408-4809DD1DC869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400170A4-4DBF-43D4-BEE6-3C9860B76BD0}">
      <dgm:prSet/>
      <dgm:spPr/>
      <dgm:t>
        <a:bodyPr/>
        <a:lstStyle/>
        <a:p>
          <a:r>
            <a:rPr lang="en-US"/>
            <a:t>Develop models of algorithmic thinking</a:t>
          </a:r>
        </a:p>
      </dgm:t>
    </dgm:pt>
    <dgm:pt modelId="{59F6EE78-6817-475B-BCD3-7F85999BE449}" type="parTrans" cxnId="{67C7D1B6-8B17-48B7-B2FD-354E91F63EB5}">
      <dgm:prSet/>
      <dgm:spPr/>
      <dgm:t>
        <a:bodyPr/>
        <a:lstStyle/>
        <a:p>
          <a:endParaRPr lang="en-US"/>
        </a:p>
      </dgm:t>
    </dgm:pt>
    <dgm:pt modelId="{39994418-E361-4F34-9DE2-DEB52025AC51}" type="sibTrans" cxnId="{67C7D1B6-8B17-48B7-B2FD-354E91F63EB5}">
      <dgm:prSet phldrT="04" phldr="0"/>
      <dgm:spPr/>
      <dgm:t>
        <a:bodyPr/>
        <a:lstStyle/>
        <a:p>
          <a:r>
            <a:rPr lang="en-US"/>
            <a:t>04</a:t>
          </a:r>
        </a:p>
      </dgm:t>
    </dgm:pt>
    <dgm:pt modelId="{ABAE1C06-C518-4D7D-9347-A4C020E7A2D6}" type="pres">
      <dgm:prSet presAssocID="{B15723B2-9082-4C6F-8BE3-492664221496}" presName="Name0" presStyleCnt="0">
        <dgm:presLayoutVars>
          <dgm:animLvl val="lvl"/>
          <dgm:resizeHandles val="exact"/>
        </dgm:presLayoutVars>
      </dgm:prSet>
      <dgm:spPr/>
    </dgm:pt>
    <dgm:pt modelId="{A6ED47F8-4123-4EE6-8284-E1E4E32849CC}" type="pres">
      <dgm:prSet presAssocID="{E08B4F32-A495-4303-9A8A-417D580094C1}" presName="compositeNode" presStyleCnt="0">
        <dgm:presLayoutVars>
          <dgm:bulletEnabled val="1"/>
        </dgm:presLayoutVars>
      </dgm:prSet>
      <dgm:spPr/>
    </dgm:pt>
    <dgm:pt modelId="{1ED62C09-839D-4B5A-B652-AE122107DBAA}" type="pres">
      <dgm:prSet presAssocID="{E08B4F32-A495-4303-9A8A-417D580094C1}" presName="bgRect" presStyleLbl="alignNode1" presStyleIdx="0" presStyleCnt="4"/>
      <dgm:spPr/>
    </dgm:pt>
    <dgm:pt modelId="{D4781B80-8EB5-4BE6-B786-8E328973CA3C}" type="pres">
      <dgm:prSet presAssocID="{7FF88819-71C1-4556-89A8-BE1472F0AAF8}" presName="sibTransNodeRect" presStyleLbl="alignNode1" presStyleIdx="0" presStyleCnt="4">
        <dgm:presLayoutVars>
          <dgm:chMax val="0"/>
          <dgm:bulletEnabled val="1"/>
        </dgm:presLayoutVars>
      </dgm:prSet>
      <dgm:spPr/>
    </dgm:pt>
    <dgm:pt modelId="{2808CB2D-7BC8-40D7-806C-CCCD6356BBEB}" type="pres">
      <dgm:prSet presAssocID="{E08B4F32-A495-4303-9A8A-417D580094C1}" presName="nodeRect" presStyleLbl="alignNode1" presStyleIdx="0" presStyleCnt="4">
        <dgm:presLayoutVars>
          <dgm:bulletEnabled val="1"/>
        </dgm:presLayoutVars>
      </dgm:prSet>
      <dgm:spPr/>
    </dgm:pt>
    <dgm:pt modelId="{3F316E4A-5553-4DB7-B72F-58B91DB4508C}" type="pres">
      <dgm:prSet presAssocID="{7FF88819-71C1-4556-89A8-BE1472F0AAF8}" presName="sibTrans" presStyleCnt="0"/>
      <dgm:spPr/>
    </dgm:pt>
    <dgm:pt modelId="{AC4F3EA0-C4DA-44E2-86B2-7625F3966E01}" type="pres">
      <dgm:prSet presAssocID="{BF3F4F2B-D16E-4888-9F85-987EF885B35D}" presName="compositeNode" presStyleCnt="0">
        <dgm:presLayoutVars>
          <dgm:bulletEnabled val="1"/>
        </dgm:presLayoutVars>
      </dgm:prSet>
      <dgm:spPr/>
    </dgm:pt>
    <dgm:pt modelId="{798D0269-1D83-4F0A-8253-4FC481C1A2B0}" type="pres">
      <dgm:prSet presAssocID="{BF3F4F2B-D16E-4888-9F85-987EF885B35D}" presName="bgRect" presStyleLbl="alignNode1" presStyleIdx="1" presStyleCnt="4"/>
      <dgm:spPr/>
    </dgm:pt>
    <dgm:pt modelId="{12CAC6CF-537F-47CA-86BB-7831C47E9013}" type="pres">
      <dgm:prSet presAssocID="{6480BB7F-0310-4F49-9D0B-56DB30F00F08}" presName="sibTransNodeRect" presStyleLbl="alignNode1" presStyleIdx="1" presStyleCnt="4">
        <dgm:presLayoutVars>
          <dgm:chMax val="0"/>
          <dgm:bulletEnabled val="1"/>
        </dgm:presLayoutVars>
      </dgm:prSet>
      <dgm:spPr/>
    </dgm:pt>
    <dgm:pt modelId="{DCE25378-7593-4BD9-8399-5FFED6CAC822}" type="pres">
      <dgm:prSet presAssocID="{BF3F4F2B-D16E-4888-9F85-987EF885B35D}" presName="nodeRect" presStyleLbl="alignNode1" presStyleIdx="1" presStyleCnt="4">
        <dgm:presLayoutVars>
          <dgm:bulletEnabled val="1"/>
        </dgm:presLayoutVars>
      </dgm:prSet>
      <dgm:spPr/>
    </dgm:pt>
    <dgm:pt modelId="{F77F48C6-0E5F-4D02-BB1F-950AC1BBFE01}" type="pres">
      <dgm:prSet presAssocID="{6480BB7F-0310-4F49-9D0B-56DB30F00F08}" presName="sibTrans" presStyleCnt="0"/>
      <dgm:spPr/>
    </dgm:pt>
    <dgm:pt modelId="{0D2DDF13-7595-42CB-9326-086186ECCE6B}" type="pres">
      <dgm:prSet presAssocID="{0C293567-C4F9-4873-BD31-90F663573BF4}" presName="compositeNode" presStyleCnt="0">
        <dgm:presLayoutVars>
          <dgm:bulletEnabled val="1"/>
        </dgm:presLayoutVars>
      </dgm:prSet>
      <dgm:spPr/>
    </dgm:pt>
    <dgm:pt modelId="{7C9D345D-CB53-482C-8435-A0179B9511F0}" type="pres">
      <dgm:prSet presAssocID="{0C293567-C4F9-4873-BD31-90F663573BF4}" presName="bgRect" presStyleLbl="alignNode1" presStyleIdx="2" presStyleCnt="4"/>
      <dgm:spPr/>
    </dgm:pt>
    <dgm:pt modelId="{1B52E062-62F3-4F4F-9171-8E6233A824C2}" type="pres">
      <dgm:prSet presAssocID="{E2CC1E94-4B7E-4B3F-9546-BF6184F0B1E8}" presName="sibTransNodeRect" presStyleLbl="alignNode1" presStyleIdx="2" presStyleCnt="4">
        <dgm:presLayoutVars>
          <dgm:chMax val="0"/>
          <dgm:bulletEnabled val="1"/>
        </dgm:presLayoutVars>
      </dgm:prSet>
      <dgm:spPr/>
    </dgm:pt>
    <dgm:pt modelId="{8C4C54B5-D572-49EE-9683-FC21586EF46D}" type="pres">
      <dgm:prSet presAssocID="{0C293567-C4F9-4873-BD31-90F663573BF4}" presName="nodeRect" presStyleLbl="alignNode1" presStyleIdx="2" presStyleCnt="4">
        <dgm:presLayoutVars>
          <dgm:bulletEnabled val="1"/>
        </dgm:presLayoutVars>
      </dgm:prSet>
      <dgm:spPr/>
    </dgm:pt>
    <dgm:pt modelId="{B664FC16-68CB-4440-801E-B89B0869C432}" type="pres">
      <dgm:prSet presAssocID="{E2CC1E94-4B7E-4B3F-9546-BF6184F0B1E8}" presName="sibTrans" presStyleCnt="0"/>
      <dgm:spPr/>
    </dgm:pt>
    <dgm:pt modelId="{32DCA9D3-EAD4-4DCE-83E3-FFB97E0555B7}" type="pres">
      <dgm:prSet presAssocID="{400170A4-4DBF-43D4-BEE6-3C9860B76BD0}" presName="compositeNode" presStyleCnt="0">
        <dgm:presLayoutVars>
          <dgm:bulletEnabled val="1"/>
        </dgm:presLayoutVars>
      </dgm:prSet>
      <dgm:spPr/>
    </dgm:pt>
    <dgm:pt modelId="{4DBB855C-C715-42A6-AEBA-2E6633A94B15}" type="pres">
      <dgm:prSet presAssocID="{400170A4-4DBF-43D4-BEE6-3C9860B76BD0}" presName="bgRect" presStyleLbl="alignNode1" presStyleIdx="3" presStyleCnt="4"/>
      <dgm:spPr/>
    </dgm:pt>
    <dgm:pt modelId="{8A14ED1F-949B-4471-A09B-E4909081B137}" type="pres">
      <dgm:prSet presAssocID="{39994418-E361-4F34-9DE2-DEB52025AC51}" presName="sibTransNodeRect" presStyleLbl="alignNode1" presStyleIdx="3" presStyleCnt="4">
        <dgm:presLayoutVars>
          <dgm:chMax val="0"/>
          <dgm:bulletEnabled val="1"/>
        </dgm:presLayoutVars>
      </dgm:prSet>
      <dgm:spPr/>
    </dgm:pt>
    <dgm:pt modelId="{A84D0EF3-18F2-4392-AA9A-A02B78AE6943}" type="pres">
      <dgm:prSet presAssocID="{400170A4-4DBF-43D4-BEE6-3C9860B76BD0}" presName="nodeRect" presStyleLbl="alignNode1" presStyleIdx="3" presStyleCnt="4">
        <dgm:presLayoutVars>
          <dgm:bulletEnabled val="1"/>
        </dgm:presLayoutVars>
      </dgm:prSet>
      <dgm:spPr/>
    </dgm:pt>
  </dgm:ptLst>
  <dgm:cxnLst>
    <dgm:cxn modelId="{F972B206-637A-41E7-881B-040B587C345F}" type="presOf" srcId="{400170A4-4DBF-43D4-BEE6-3C9860B76BD0}" destId="{4DBB855C-C715-42A6-AEBA-2E6633A94B15}" srcOrd="0" destOrd="0" presId="urn:microsoft.com/office/officeart/2016/7/layout/LinearBlockProcessNumbered"/>
    <dgm:cxn modelId="{D9D1D90F-EA5C-4C00-998B-D67FE418D18F}" type="presOf" srcId="{BF3F4F2B-D16E-4888-9F85-987EF885B35D}" destId="{798D0269-1D83-4F0A-8253-4FC481C1A2B0}" srcOrd="0" destOrd="0" presId="urn:microsoft.com/office/officeart/2016/7/layout/LinearBlockProcessNumbered"/>
    <dgm:cxn modelId="{5EB05D12-AC8E-4DE0-9548-83DA6041627D}" srcId="{B15723B2-9082-4C6F-8BE3-492664221496}" destId="{BF3F4F2B-D16E-4888-9F85-987EF885B35D}" srcOrd="1" destOrd="0" parTransId="{48EEB636-BCDD-424E-9AB8-1B03B2BBA1D9}" sibTransId="{6480BB7F-0310-4F49-9D0B-56DB30F00F08}"/>
    <dgm:cxn modelId="{AC060219-557A-49D4-9087-B8ABFB7B9DB4}" type="presOf" srcId="{E2CC1E94-4B7E-4B3F-9546-BF6184F0B1E8}" destId="{1B52E062-62F3-4F4F-9171-8E6233A824C2}" srcOrd="0" destOrd="0" presId="urn:microsoft.com/office/officeart/2016/7/layout/LinearBlockProcessNumbered"/>
    <dgm:cxn modelId="{5575C42F-3F3B-4D49-9A40-264CCF035292}" type="presOf" srcId="{6480BB7F-0310-4F49-9D0B-56DB30F00F08}" destId="{12CAC6CF-537F-47CA-86BB-7831C47E9013}" srcOrd="0" destOrd="0" presId="urn:microsoft.com/office/officeart/2016/7/layout/LinearBlockProcessNumbered"/>
    <dgm:cxn modelId="{72623F31-B8C9-4577-B029-6C78FCF7BDDD}" type="presOf" srcId="{E08B4F32-A495-4303-9A8A-417D580094C1}" destId="{2808CB2D-7BC8-40D7-806C-CCCD6356BBEB}" srcOrd="1" destOrd="0" presId="urn:microsoft.com/office/officeart/2016/7/layout/LinearBlockProcessNumbered"/>
    <dgm:cxn modelId="{9629733B-543B-4175-AF49-8F926297F4BD}" type="presOf" srcId="{400170A4-4DBF-43D4-BEE6-3C9860B76BD0}" destId="{A84D0EF3-18F2-4392-AA9A-A02B78AE6943}" srcOrd="1" destOrd="0" presId="urn:microsoft.com/office/officeart/2016/7/layout/LinearBlockProcessNumbered"/>
    <dgm:cxn modelId="{81C85368-16F5-494B-82C0-42ECB11A7F3C}" type="presOf" srcId="{E08B4F32-A495-4303-9A8A-417D580094C1}" destId="{1ED62C09-839D-4B5A-B652-AE122107DBAA}" srcOrd="0" destOrd="0" presId="urn:microsoft.com/office/officeart/2016/7/layout/LinearBlockProcessNumbered"/>
    <dgm:cxn modelId="{45B60E6D-0C56-48E4-A966-6779BD5B86A2}" srcId="{B15723B2-9082-4C6F-8BE3-492664221496}" destId="{E08B4F32-A495-4303-9A8A-417D580094C1}" srcOrd="0" destOrd="0" parTransId="{9C1DC861-C55F-49FF-BBEE-4A3A239F58C0}" sibTransId="{7FF88819-71C1-4556-89A8-BE1472F0AAF8}"/>
    <dgm:cxn modelId="{B3F9577D-1E1F-4D34-AC8A-609BBD662D66}" type="presOf" srcId="{39994418-E361-4F34-9DE2-DEB52025AC51}" destId="{8A14ED1F-949B-4471-A09B-E4909081B137}" srcOrd="0" destOrd="0" presId="urn:microsoft.com/office/officeart/2016/7/layout/LinearBlockProcessNumbered"/>
    <dgm:cxn modelId="{A716628F-AB51-48C9-B408-4809DD1DC869}" srcId="{B15723B2-9082-4C6F-8BE3-492664221496}" destId="{0C293567-C4F9-4873-BD31-90F663573BF4}" srcOrd="2" destOrd="0" parTransId="{E297F164-0FDE-4C31-81AF-F0B11B6495EE}" sibTransId="{E2CC1E94-4B7E-4B3F-9546-BF6184F0B1E8}"/>
    <dgm:cxn modelId="{EC58B1A0-4201-4A13-829B-BEB9642535D4}" type="presOf" srcId="{7FF88819-71C1-4556-89A8-BE1472F0AAF8}" destId="{D4781B80-8EB5-4BE6-B786-8E328973CA3C}" srcOrd="0" destOrd="0" presId="urn:microsoft.com/office/officeart/2016/7/layout/LinearBlockProcessNumbered"/>
    <dgm:cxn modelId="{8C8DD0A4-315C-47D9-AFAA-7E81CDF3AC98}" type="presOf" srcId="{0C293567-C4F9-4873-BD31-90F663573BF4}" destId="{7C9D345D-CB53-482C-8435-A0179B9511F0}" srcOrd="0" destOrd="0" presId="urn:microsoft.com/office/officeart/2016/7/layout/LinearBlockProcessNumbered"/>
    <dgm:cxn modelId="{67C7D1B6-8B17-48B7-B2FD-354E91F63EB5}" srcId="{B15723B2-9082-4C6F-8BE3-492664221496}" destId="{400170A4-4DBF-43D4-BEE6-3C9860B76BD0}" srcOrd="3" destOrd="0" parTransId="{59F6EE78-6817-475B-BCD3-7F85999BE449}" sibTransId="{39994418-E361-4F34-9DE2-DEB52025AC51}"/>
    <dgm:cxn modelId="{F51A3ABB-B0E5-4FD9-9AC7-997CEA9132EA}" type="presOf" srcId="{0C293567-C4F9-4873-BD31-90F663573BF4}" destId="{8C4C54B5-D572-49EE-9683-FC21586EF46D}" srcOrd="1" destOrd="0" presId="urn:microsoft.com/office/officeart/2016/7/layout/LinearBlockProcessNumbered"/>
    <dgm:cxn modelId="{48D5B1C0-56F6-490D-A488-3F8067CE2AC4}" type="presOf" srcId="{BF3F4F2B-D16E-4888-9F85-987EF885B35D}" destId="{DCE25378-7593-4BD9-8399-5FFED6CAC822}" srcOrd="1" destOrd="0" presId="urn:microsoft.com/office/officeart/2016/7/layout/LinearBlockProcessNumbered"/>
    <dgm:cxn modelId="{23C3FFC6-13AE-4EDC-AACC-F65598B11B4D}" type="presOf" srcId="{B15723B2-9082-4C6F-8BE3-492664221496}" destId="{ABAE1C06-C518-4D7D-9347-A4C020E7A2D6}" srcOrd="0" destOrd="0" presId="urn:microsoft.com/office/officeart/2016/7/layout/LinearBlockProcessNumbered"/>
    <dgm:cxn modelId="{33F04331-6605-446C-9EBA-0C5AB841F3DC}" type="presParOf" srcId="{ABAE1C06-C518-4D7D-9347-A4C020E7A2D6}" destId="{A6ED47F8-4123-4EE6-8284-E1E4E32849CC}" srcOrd="0" destOrd="0" presId="urn:microsoft.com/office/officeart/2016/7/layout/LinearBlockProcessNumbered"/>
    <dgm:cxn modelId="{12BEBFD8-5C37-4809-A718-ED156725CF00}" type="presParOf" srcId="{A6ED47F8-4123-4EE6-8284-E1E4E32849CC}" destId="{1ED62C09-839D-4B5A-B652-AE122107DBAA}" srcOrd="0" destOrd="0" presId="urn:microsoft.com/office/officeart/2016/7/layout/LinearBlockProcessNumbered"/>
    <dgm:cxn modelId="{FBE6BD2F-2329-42F3-AA7E-F60E1C99EA97}" type="presParOf" srcId="{A6ED47F8-4123-4EE6-8284-E1E4E32849CC}" destId="{D4781B80-8EB5-4BE6-B786-8E328973CA3C}" srcOrd="1" destOrd="0" presId="urn:microsoft.com/office/officeart/2016/7/layout/LinearBlockProcessNumbered"/>
    <dgm:cxn modelId="{92356A45-D9A7-465B-AE12-08B130B3C96F}" type="presParOf" srcId="{A6ED47F8-4123-4EE6-8284-E1E4E32849CC}" destId="{2808CB2D-7BC8-40D7-806C-CCCD6356BBEB}" srcOrd="2" destOrd="0" presId="urn:microsoft.com/office/officeart/2016/7/layout/LinearBlockProcessNumbered"/>
    <dgm:cxn modelId="{8E6DC6AF-1F1F-4D5E-A2B7-7B8590BD410D}" type="presParOf" srcId="{ABAE1C06-C518-4D7D-9347-A4C020E7A2D6}" destId="{3F316E4A-5553-4DB7-B72F-58B91DB4508C}" srcOrd="1" destOrd="0" presId="urn:microsoft.com/office/officeart/2016/7/layout/LinearBlockProcessNumbered"/>
    <dgm:cxn modelId="{D83B166A-67F9-4303-A299-F877D5E01E65}" type="presParOf" srcId="{ABAE1C06-C518-4D7D-9347-A4C020E7A2D6}" destId="{AC4F3EA0-C4DA-44E2-86B2-7625F3966E01}" srcOrd="2" destOrd="0" presId="urn:microsoft.com/office/officeart/2016/7/layout/LinearBlockProcessNumbered"/>
    <dgm:cxn modelId="{2A682675-93CA-4991-A6C0-40AF3FD8E6AB}" type="presParOf" srcId="{AC4F3EA0-C4DA-44E2-86B2-7625F3966E01}" destId="{798D0269-1D83-4F0A-8253-4FC481C1A2B0}" srcOrd="0" destOrd="0" presId="urn:microsoft.com/office/officeart/2016/7/layout/LinearBlockProcessNumbered"/>
    <dgm:cxn modelId="{CD2EFF98-B90B-4F08-90D5-B2C726FD432C}" type="presParOf" srcId="{AC4F3EA0-C4DA-44E2-86B2-7625F3966E01}" destId="{12CAC6CF-537F-47CA-86BB-7831C47E9013}" srcOrd="1" destOrd="0" presId="urn:microsoft.com/office/officeart/2016/7/layout/LinearBlockProcessNumbered"/>
    <dgm:cxn modelId="{8E9F3E41-F45B-4ABC-BF08-D136D51B06BB}" type="presParOf" srcId="{AC4F3EA0-C4DA-44E2-86B2-7625F3966E01}" destId="{DCE25378-7593-4BD9-8399-5FFED6CAC822}" srcOrd="2" destOrd="0" presId="urn:microsoft.com/office/officeart/2016/7/layout/LinearBlockProcessNumbered"/>
    <dgm:cxn modelId="{9EE72B89-19E4-496D-BC68-AC2CD2E8841A}" type="presParOf" srcId="{ABAE1C06-C518-4D7D-9347-A4C020E7A2D6}" destId="{F77F48C6-0E5F-4D02-BB1F-950AC1BBFE01}" srcOrd="3" destOrd="0" presId="urn:microsoft.com/office/officeart/2016/7/layout/LinearBlockProcessNumbered"/>
    <dgm:cxn modelId="{9E6373B7-BF1F-4C82-B94D-78ED4C67DD89}" type="presParOf" srcId="{ABAE1C06-C518-4D7D-9347-A4C020E7A2D6}" destId="{0D2DDF13-7595-42CB-9326-086186ECCE6B}" srcOrd="4" destOrd="0" presId="urn:microsoft.com/office/officeart/2016/7/layout/LinearBlockProcessNumbered"/>
    <dgm:cxn modelId="{5B30C195-5E91-4AC7-8B84-27FE5AE6950C}" type="presParOf" srcId="{0D2DDF13-7595-42CB-9326-086186ECCE6B}" destId="{7C9D345D-CB53-482C-8435-A0179B9511F0}" srcOrd="0" destOrd="0" presId="urn:microsoft.com/office/officeart/2016/7/layout/LinearBlockProcessNumbered"/>
    <dgm:cxn modelId="{C7DAA1F0-5536-4127-8888-C040A779E9CF}" type="presParOf" srcId="{0D2DDF13-7595-42CB-9326-086186ECCE6B}" destId="{1B52E062-62F3-4F4F-9171-8E6233A824C2}" srcOrd="1" destOrd="0" presId="urn:microsoft.com/office/officeart/2016/7/layout/LinearBlockProcessNumbered"/>
    <dgm:cxn modelId="{16CFC730-F51C-4528-BDEF-76AECE825F32}" type="presParOf" srcId="{0D2DDF13-7595-42CB-9326-086186ECCE6B}" destId="{8C4C54B5-D572-49EE-9683-FC21586EF46D}" srcOrd="2" destOrd="0" presId="urn:microsoft.com/office/officeart/2016/7/layout/LinearBlockProcessNumbered"/>
    <dgm:cxn modelId="{F309E8BC-32C4-4EE1-BA82-2F468A7F2B3C}" type="presParOf" srcId="{ABAE1C06-C518-4D7D-9347-A4C020E7A2D6}" destId="{B664FC16-68CB-4440-801E-B89B0869C432}" srcOrd="5" destOrd="0" presId="urn:microsoft.com/office/officeart/2016/7/layout/LinearBlockProcessNumbered"/>
    <dgm:cxn modelId="{218B5773-F0CD-4D56-8CA1-E5DA6DA5B717}" type="presParOf" srcId="{ABAE1C06-C518-4D7D-9347-A4C020E7A2D6}" destId="{32DCA9D3-EAD4-4DCE-83E3-FFB97E0555B7}" srcOrd="6" destOrd="0" presId="urn:microsoft.com/office/officeart/2016/7/layout/LinearBlockProcessNumbered"/>
    <dgm:cxn modelId="{6C8C6872-9379-49E4-81DD-6BC22E7CA660}" type="presParOf" srcId="{32DCA9D3-EAD4-4DCE-83E3-FFB97E0555B7}" destId="{4DBB855C-C715-42A6-AEBA-2E6633A94B15}" srcOrd="0" destOrd="0" presId="urn:microsoft.com/office/officeart/2016/7/layout/LinearBlockProcessNumbered"/>
    <dgm:cxn modelId="{EBDAB5EF-8071-47D0-8C1C-85FAE7747B90}" type="presParOf" srcId="{32DCA9D3-EAD4-4DCE-83E3-FFB97E0555B7}" destId="{8A14ED1F-949B-4471-A09B-E4909081B137}" srcOrd="1" destOrd="0" presId="urn:microsoft.com/office/officeart/2016/7/layout/LinearBlockProcessNumbered"/>
    <dgm:cxn modelId="{C95FD9E0-2170-48B7-9F2B-DD328711DFF0}" type="presParOf" srcId="{32DCA9D3-EAD4-4DCE-83E3-FFB97E0555B7}" destId="{A84D0EF3-18F2-4392-AA9A-A02B78AE6943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E10D3DE-A237-44CE-96B9-EECB0357E0E7}" type="doc">
      <dgm:prSet loTypeId="urn:microsoft.com/office/officeart/2016/7/layout/HorizontalAction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3166BE9B-9DD2-4C69-9C25-BACB57834AEA}">
      <dgm:prSet/>
      <dgm:spPr/>
      <dgm:t>
        <a:bodyPr/>
        <a:lstStyle/>
        <a:p>
          <a:r>
            <a:rPr lang="en-US"/>
            <a:t>Consider</a:t>
          </a:r>
        </a:p>
      </dgm:t>
    </dgm:pt>
    <dgm:pt modelId="{B28E3B3C-6631-49B6-A052-17BFCFC060F3}" type="parTrans" cxnId="{5655B18B-0D23-4C28-80C9-2599EA5E112A}">
      <dgm:prSet/>
      <dgm:spPr/>
      <dgm:t>
        <a:bodyPr/>
        <a:lstStyle/>
        <a:p>
          <a:endParaRPr lang="en-US"/>
        </a:p>
      </dgm:t>
    </dgm:pt>
    <dgm:pt modelId="{7E736E86-FE5C-479A-BB41-8AE5B31AFC44}" type="sibTrans" cxnId="{5655B18B-0D23-4C28-80C9-2599EA5E112A}">
      <dgm:prSet/>
      <dgm:spPr/>
      <dgm:t>
        <a:bodyPr/>
        <a:lstStyle/>
        <a:p>
          <a:endParaRPr lang="en-US"/>
        </a:p>
      </dgm:t>
    </dgm:pt>
    <dgm:pt modelId="{69EDB468-83E1-4918-A60D-5411F1F4F76C}">
      <dgm:prSet/>
      <dgm:spPr/>
      <dgm:t>
        <a:bodyPr/>
        <a:lstStyle/>
        <a:p>
          <a:r>
            <a:rPr lang="en-US"/>
            <a:t>Consider how biological, social, and cultural factors impact development in infancy, childhood, and adolescence</a:t>
          </a:r>
        </a:p>
      </dgm:t>
    </dgm:pt>
    <dgm:pt modelId="{5DF3E2CB-98CA-466B-9254-AD6206982915}" type="parTrans" cxnId="{A85477B5-1B20-402F-A064-4557599F8DB5}">
      <dgm:prSet/>
      <dgm:spPr/>
      <dgm:t>
        <a:bodyPr/>
        <a:lstStyle/>
        <a:p>
          <a:endParaRPr lang="en-US"/>
        </a:p>
      </dgm:t>
    </dgm:pt>
    <dgm:pt modelId="{D03E5AA6-D130-459B-B709-AD0C06587647}" type="sibTrans" cxnId="{A85477B5-1B20-402F-A064-4557599F8DB5}">
      <dgm:prSet/>
      <dgm:spPr/>
      <dgm:t>
        <a:bodyPr/>
        <a:lstStyle/>
        <a:p>
          <a:endParaRPr lang="en-US"/>
        </a:p>
      </dgm:t>
    </dgm:pt>
    <dgm:pt modelId="{19FAF54D-DE3B-4170-8376-5DDD176F7E9E}">
      <dgm:prSet/>
      <dgm:spPr/>
      <dgm:t>
        <a:bodyPr/>
        <a:lstStyle/>
        <a:p>
          <a:r>
            <a:rPr lang="en-US"/>
            <a:t>Understand</a:t>
          </a:r>
        </a:p>
      </dgm:t>
    </dgm:pt>
    <dgm:pt modelId="{A4AAAD3D-5697-4BF6-8AFD-14CF1195B756}" type="parTrans" cxnId="{D2C95CFD-C6EB-4E10-9B87-CFDC6FC18216}">
      <dgm:prSet/>
      <dgm:spPr/>
      <dgm:t>
        <a:bodyPr/>
        <a:lstStyle/>
        <a:p>
          <a:endParaRPr lang="en-US"/>
        </a:p>
      </dgm:t>
    </dgm:pt>
    <dgm:pt modelId="{33D538CD-F4B2-4E51-8A42-54D493097718}" type="sibTrans" cxnId="{D2C95CFD-C6EB-4E10-9B87-CFDC6FC18216}">
      <dgm:prSet/>
      <dgm:spPr/>
      <dgm:t>
        <a:bodyPr/>
        <a:lstStyle/>
        <a:p>
          <a:endParaRPr lang="en-US"/>
        </a:p>
      </dgm:t>
    </dgm:pt>
    <dgm:pt modelId="{816C14A6-F8BD-48DB-8818-4CC5FCB68D0A}">
      <dgm:prSet/>
      <dgm:spPr/>
      <dgm:t>
        <a:bodyPr/>
        <a:lstStyle/>
        <a:p>
          <a:r>
            <a:rPr lang="en-US"/>
            <a:t>Understand how moments in history have shaped human development in the USA and other countries</a:t>
          </a:r>
        </a:p>
      </dgm:t>
    </dgm:pt>
    <dgm:pt modelId="{29990F49-9260-4C9C-BC69-FFF610F80A5C}" type="parTrans" cxnId="{51CE7323-9387-42C2-AD6F-FCB409C3083F}">
      <dgm:prSet/>
      <dgm:spPr/>
      <dgm:t>
        <a:bodyPr/>
        <a:lstStyle/>
        <a:p>
          <a:endParaRPr lang="en-US"/>
        </a:p>
      </dgm:t>
    </dgm:pt>
    <dgm:pt modelId="{B4D2D029-5633-4368-BCF8-10475AB0128A}" type="sibTrans" cxnId="{51CE7323-9387-42C2-AD6F-FCB409C3083F}">
      <dgm:prSet/>
      <dgm:spPr/>
      <dgm:t>
        <a:bodyPr/>
        <a:lstStyle/>
        <a:p>
          <a:endParaRPr lang="en-US"/>
        </a:p>
      </dgm:t>
    </dgm:pt>
    <dgm:pt modelId="{81381318-C641-457F-844A-7BFAB3286927}">
      <dgm:prSet/>
      <dgm:spPr/>
      <dgm:t>
        <a:bodyPr/>
        <a:lstStyle/>
        <a:p>
          <a:r>
            <a:rPr lang="en-US"/>
            <a:t>Know</a:t>
          </a:r>
        </a:p>
      </dgm:t>
    </dgm:pt>
    <dgm:pt modelId="{6D62218E-60CF-4C71-83E7-E39095B4D132}" type="parTrans" cxnId="{9EC6794C-40EF-427D-9CBD-18A1EBB5C97A}">
      <dgm:prSet/>
      <dgm:spPr/>
      <dgm:t>
        <a:bodyPr/>
        <a:lstStyle/>
        <a:p>
          <a:endParaRPr lang="en-US"/>
        </a:p>
      </dgm:t>
    </dgm:pt>
    <dgm:pt modelId="{5CB7B6BD-644C-4070-BDE0-93BCE7D379AD}" type="sibTrans" cxnId="{9EC6794C-40EF-427D-9CBD-18A1EBB5C97A}">
      <dgm:prSet/>
      <dgm:spPr/>
      <dgm:t>
        <a:bodyPr/>
        <a:lstStyle/>
        <a:p>
          <a:endParaRPr lang="en-US"/>
        </a:p>
      </dgm:t>
    </dgm:pt>
    <dgm:pt modelId="{99931A61-B583-460C-813B-059B6B7EBB17}">
      <dgm:prSet/>
      <dgm:spPr/>
      <dgm:t>
        <a:bodyPr/>
        <a:lstStyle/>
        <a:p>
          <a:r>
            <a:rPr lang="en-US"/>
            <a:t>Know how children’s language (verbal and nonverbal) unfolds in both typical and atypical environments</a:t>
          </a:r>
        </a:p>
      </dgm:t>
    </dgm:pt>
    <dgm:pt modelId="{8FB8F570-8104-42E3-A1E9-012D42DDF2A0}" type="parTrans" cxnId="{863DB740-5B60-4107-869F-932D0440B9D4}">
      <dgm:prSet/>
      <dgm:spPr/>
      <dgm:t>
        <a:bodyPr/>
        <a:lstStyle/>
        <a:p>
          <a:endParaRPr lang="en-US"/>
        </a:p>
      </dgm:t>
    </dgm:pt>
    <dgm:pt modelId="{DF8EEAF3-23D2-4FCC-8D68-E9D9C8B0938B}" type="sibTrans" cxnId="{863DB740-5B60-4107-869F-932D0440B9D4}">
      <dgm:prSet/>
      <dgm:spPr/>
      <dgm:t>
        <a:bodyPr/>
        <a:lstStyle/>
        <a:p>
          <a:endParaRPr lang="en-US"/>
        </a:p>
      </dgm:t>
    </dgm:pt>
    <dgm:pt modelId="{34895481-4BE2-4022-96A5-D98E95FB34EE}">
      <dgm:prSet/>
      <dgm:spPr/>
      <dgm:t>
        <a:bodyPr/>
        <a:lstStyle/>
        <a:p>
          <a:r>
            <a:rPr lang="en-US"/>
            <a:t>Understand</a:t>
          </a:r>
        </a:p>
      </dgm:t>
    </dgm:pt>
    <dgm:pt modelId="{7C207132-E3F8-4D32-AB73-C85D720EC535}" type="parTrans" cxnId="{E91991B3-9269-4CB8-BDE8-AD2438C00B66}">
      <dgm:prSet/>
      <dgm:spPr/>
      <dgm:t>
        <a:bodyPr/>
        <a:lstStyle/>
        <a:p>
          <a:endParaRPr lang="en-US"/>
        </a:p>
      </dgm:t>
    </dgm:pt>
    <dgm:pt modelId="{3C00525D-3417-4A74-8184-66B90D8AF9F7}" type="sibTrans" cxnId="{E91991B3-9269-4CB8-BDE8-AD2438C00B66}">
      <dgm:prSet/>
      <dgm:spPr/>
      <dgm:t>
        <a:bodyPr/>
        <a:lstStyle/>
        <a:p>
          <a:endParaRPr lang="en-US"/>
        </a:p>
      </dgm:t>
    </dgm:pt>
    <dgm:pt modelId="{755AA048-04A7-4AB1-802E-C1D79ADD72E5}">
      <dgm:prSet/>
      <dgm:spPr/>
      <dgm:t>
        <a:bodyPr/>
        <a:lstStyle/>
        <a:p>
          <a:r>
            <a:rPr lang="en-US"/>
            <a:t>Understand Christian perspectives on these topics</a:t>
          </a:r>
        </a:p>
      </dgm:t>
    </dgm:pt>
    <dgm:pt modelId="{7565A45F-6E24-4377-BC29-46CD2556DF76}" type="parTrans" cxnId="{026204EF-F34F-4311-A298-A0CDDD52C56A}">
      <dgm:prSet/>
      <dgm:spPr/>
      <dgm:t>
        <a:bodyPr/>
        <a:lstStyle/>
        <a:p>
          <a:endParaRPr lang="en-US"/>
        </a:p>
      </dgm:t>
    </dgm:pt>
    <dgm:pt modelId="{7A330358-3FF2-48CD-A04F-C497EADE2E0B}" type="sibTrans" cxnId="{026204EF-F34F-4311-A298-A0CDDD52C56A}">
      <dgm:prSet/>
      <dgm:spPr/>
      <dgm:t>
        <a:bodyPr/>
        <a:lstStyle/>
        <a:p>
          <a:endParaRPr lang="en-US"/>
        </a:p>
      </dgm:t>
    </dgm:pt>
    <dgm:pt modelId="{D1A42E41-2485-4D27-AB36-2667FCE29E9C}" type="pres">
      <dgm:prSet presAssocID="{FE10D3DE-A237-44CE-96B9-EECB0357E0E7}" presName="Name0" presStyleCnt="0">
        <dgm:presLayoutVars>
          <dgm:dir/>
          <dgm:animLvl val="lvl"/>
          <dgm:resizeHandles val="exact"/>
        </dgm:presLayoutVars>
      </dgm:prSet>
      <dgm:spPr/>
    </dgm:pt>
    <dgm:pt modelId="{B9D6E85C-4E31-4BFD-82C4-85F7D0B5182C}" type="pres">
      <dgm:prSet presAssocID="{3166BE9B-9DD2-4C69-9C25-BACB57834AEA}" presName="composite" presStyleCnt="0"/>
      <dgm:spPr/>
    </dgm:pt>
    <dgm:pt modelId="{16D818F1-FC37-470B-B1BF-B4ADB997FB4B}" type="pres">
      <dgm:prSet presAssocID="{3166BE9B-9DD2-4C69-9C25-BACB57834AEA}" presName="parTx" presStyleLbl="alignNode1" presStyleIdx="0" presStyleCnt="4">
        <dgm:presLayoutVars>
          <dgm:chMax val="0"/>
          <dgm:chPref val="0"/>
        </dgm:presLayoutVars>
      </dgm:prSet>
      <dgm:spPr/>
    </dgm:pt>
    <dgm:pt modelId="{E624E00E-D283-4A59-B572-8EBF659727D0}" type="pres">
      <dgm:prSet presAssocID="{3166BE9B-9DD2-4C69-9C25-BACB57834AEA}" presName="desTx" presStyleLbl="alignAccFollowNode1" presStyleIdx="0" presStyleCnt="4">
        <dgm:presLayoutVars/>
      </dgm:prSet>
      <dgm:spPr/>
    </dgm:pt>
    <dgm:pt modelId="{40C78E95-F39D-400F-AA16-0794410E58AA}" type="pres">
      <dgm:prSet presAssocID="{7E736E86-FE5C-479A-BB41-8AE5B31AFC44}" presName="space" presStyleCnt="0"/>
      <dgm:spPr/>
    </dgm:pt>
    <dgm:pt modelId="{AB81B35B-1CEB-43D5-BAA4-81B16D4EB2B6}" type="pres">
      <dgm:prSet presAssocID="{19FAF54D-DE3B-4170-8376-5DDD176F7E9E}" presName="composite" presStyleCnt="0"/>
      <dgm:spPr/>
    </dgm:pt>
    <dgm:pt modelId="{AF0E1180-95DA-4293-9234-EE1EF8E3A76C}" type="pres">
      <dgm:prSet presAssocID="{19FAF54D-DE3B-4170-8376-5DDD176F7E9E}" presName="parTx" presStyleLbl="alignNode1" presStyleIdx="1" presStyleCnt="4">
        <dgm:presLayoutVars>
          <dgm:chMax val="0"/>
          <dgm:chPref val="0"/>
        </dgm:presLayoutVars>
      </dgm:prSet>
      <dgm:spPr/>
    </dgm:pt>
    <dgm:pt modelId="{EB482550-4D65-4B69-B5D0-8DA3DAF1C833}" type="pres">
      <dgm:prSet presAssocID="{19FAF54D-DE3B-4170-8376-5DDD176F7E9E}" presName="desTx" presStyleLbl="alignAccFollowNode1" presStyleIdx="1" presStyleCnt="4">
        <dgm:presLayoutVars/>
      </dgm:prSet>
      <dgm:spPr/>
    </dgm:pt>
    <dgm:pt modelId="{03B76DE1-2C62-4E41-90D7-3732A28D5710}" type="pres">
      <dgm:prSet presAssocID="{33D538CD-F4B2-4E51-8A42-54D493097718}" presName="space" presStyleCnt="0"/>
      <dgm:spPr/>
    </dgm:pt>
    <dgm:pt modelId="{5EBEB403-6407-4D1E-B097-F47B9B4E9FF9}" type="pres">
      <dgm:prSet presAssocID="{81381318-C641-457F-844A-7BFAB3286927}" presName="composite" presStyleCnt="0"/>
      <dgm:spPr/>
    </dgm:pt>
    <dgm:pt modelId="{FE96C97B-33BE-4F38-9CB2-F399A45EE6DF}" type="pres">
      <dgm:prSet presAssocID="{81381318-C641-457F-844A-7BFAB3286927}" presName="parTx" presStyleLbl="alignNode1" presStyleIdx="2" presStyleCnt="4">
        <dgm:presLayoutVars>
          <dgm:chMax val="0"/>
          <dgm:chPref val="0"/>
        </dgm:presLayoutVars>
      </dgm:prSet>
      <dgm:spPr/>
    </dgm:pt>
    <dgm:pt modelId="{EA9EC841-C0A2-44FC-89BA-E05FDE8FAE5E}" type="pres">
      <dgm:prSet presAssocID="{81381318-C641-457F-844A-7BFAB3286927}" presName="desTx" presStyleLbl="alignAccFollowNode1" presStyleIdx="2" presStyleCnt="4">
        <dgm:presLayoutVars/>
      </dgm:prSet>
      <dgm:spPr/>
    </dgm:pt>
    <dgm:pt modelId="{FA494CB4-44BD-4019-97BE-9C9E3457F656}" type="pres">
      <dgm:prSet presAssocID="{5CB7B6BD-644C-4070-BDE0-93BCE7D379AD}" presName="space" presStyleCnt="0"/>
      <dgm:spPr/>
    </dgm:pt>
    <dgm:pt modelId="{EB4BE213-42E6-4D8C-ACA7-BB83C44A2E26}" type="pres">
      <dgm:prSet presAssocID="{34895481-4BE2-4022-96A5-D98E95FB34EE}" presName="composite" presStyleCnt="0"/>
      <dgm:spPr/>
    </dgm:pt>
    <dgm:pt modelId="{F1A4D8B6-B343-4401-88DF-AF7E9A8CC3E7}" type="pres">
      <dgm:prSet presAssocID="{34895481-4BE2-4022-96A5-D98E95FB34EE}" presName="parTx" presStyleLbl="alignNode1" presStyleIdx="3" presStyleCnt="4">
        <dgm:presLayoutVars>
          <dgm:chMax val="0"/>
          <dgm:chPref val="0"/>
        </dgm:presLayoutVars>
      </dgm:prSet>
      <dgm:spPr/>
    </dgm:pt>
    <dgm:pt modelId="{71422021-835E-4764-8D05-8C3D324966A7}" type="pres">
      <dgm:prSet presAssocID="{34895481-4BE2-4022-96A5-D98E95FB34EE}" presName="desTx" presStyleLbl="alignAccFollowNode1" presStyleIdx="3" presStyleCnt="4">
        <dgm:presLayoutVars/>
      </dgm:prSet>
      <dgm:spPr/>
    </dgm:pt>
  </dgm:ptLst>
  <dgm:cxnLst>
    <dgm:cxn modelId="{B49CD800-3650-4300-A45F-CEC7A8F48231}" type="presOf" srcId="{69EDB468-83E1-4918-A60D-5411F1F4F76C}" destId="{E624E00E-D283-4A59-B572-8EBF659727D0}" srcOrd="0" destOrd="0" presId="urn:microsoft.com/office/officeart/2016/7/layout/HorizontalActionList"/>
    <dgm:cxn modelId="{2AEFBD07-C35B-4CDC-9D07-562406D9BEF2}" type="presOf" srcId="{755AA048-04A7-4AB1-802E-C1D79ADD72E5}" destId="{71422021-835E-4764-8D05-8C3D324966A7}" srcOrd="0" destOrd="0" presId="urn:microsoft.com/office/officeart/2016/7/layout/HorizontalActionList"/>
    <dgm:cxn modelId="{51CE7323-9387-42C2-AD6F-FCB409C3083F}" srcId="{19FAF54D-DE3B-4170-8376-5DDD176F7E9E}" destId="{816C14A6-F8BD-48DB-8818-4CC5FCB68D0A}" srcOrd="0" destOrd="0" parTransId="{29990F49-9260-4C9C-BC69-FFF610F80A5C}" sibTransId="{B4D2D029-5633-4368-BCF8-10475AB0128A}"/>
    <dgm:cxn modelId="{08580734-BCC2-45A8-A657-BF2EA5F98256}" type="presOf" srcId="{99931A61-B583-460C-813B-059B6B7EBB17}" destId="{EA9EC841-C0A2-44FC-89BA-E05FDE8FAE5E}" srcOrd="0" destOrd="0" presId="urn:microsoft.com/office/officeart/2016/7/layout/HorizontalActionList"/>
    <dgm:cxn modelId="{863DB740-5B60-4107-869F-932D0440B9D4}" srcId="{81381318-C641-457F-844A-7BFAB3286927}" destId="{99931A61-B583-460C-813B-059B6B7EBB17}" srcOrd="0" destOrd="0" parTransId="{8FB8F570-8104-42E3-A1E9-012D42DDF2A0}" sibTransId="{DF8EEAF3-23D2-4FCC-8D68-E9D9C8B0938B}"/>
    <dgm:cxn modelId="{4088274C-FA5D-42CE-A864-F81C69B1D986}" type="presOf" srcId="{816C14A6-F8BD-48DB-8818-4CC5FCB68D0A}" destId="{EB482550-4D65-4B69-B5D0-8DA3DAF1C833}" srcOrd="0" destOrd="0" presId="urn:microsoft.com/office/officeart/2016/7/layout/HorizontalActionList"/>
    <dgm:cxn modelId="{9EC6794C-40EF-427D-9CBD-18A1EBB5C97A}" srcId="{FE10D3DE-A237-44CE-96B9-EECB0357E0E7}" destId="{81381318-C641-457F-844A-7BFAB3286927}" srcOrd="2" destOrd="0" parTransId="{6D62218E-60CF-4C71-83E7-E39095B4D132}" sibTransId="{5CB7B6BD-644C-4070-BDE0-93BCE7D379AD}"/>
    <dgm:cxn modelId="{482B036A-E66D-40D1-9632-E614F39A4CA5}" type="presOf" srcId="{19FAF54D-DE3B-4170-8376-5DDD176F7E9E}" destId="{AF0E1180-95DA-4293-9234-EE1EF8E3A76C}" srcOrd="0" destOrd="0" presId="urn:microsoft.com/office/officeart/2016/7/layout/HorizontalActionList"/>
    <dgm:cxn modelId="{130FF87D-CD74-4D93-9095-3E2363F11AE7}" type="presOf" srcId="{34895481-4BE2-4022-96A5-D98E95FB34EE}" destId="{F1A4D8B6-B343-4401-88DF-AF7E9A8CC3E7}" srcOrd="0" destOrd="0" presId="urn:microsoft.com/office/officeart/2016/7/layout/HorizontalActionList"/>
    <dgm:cxn modelId="{5655B18B-0D23-4C28-80C9-2599EA5E112A}" srcId="{FE10D3DE-A237-44CE-96B9-EECB0357E0E7}" destId="{3166BE9B-9DD2-4C69-9C25-BACB57834AEA}" srcOrd="0" destOrd="0" parTransId="{B28E3B3C-6631-49B6-A052-17BFCFC060F3}" sibTransId="{7E736E86-FE5C-479A-BB41-8AE5B31AFC44}"/>
    <dgm:cxn modelId="{3ABD9CAC-D913-4205-B8EE-7BC7EEA56B6E}" type="presOf" srcId="{3166BE9B-9DD2-4C69-9C25-BACB57834AEA}" destId="{16D818F1-FC37-470B-B1BF-B4ADB997FB4B}" srcOrd="0" destOrd="0" presId="urn:microsoft.com/office/officeart/2016/7/layout/HorizontalActionList"/>
    <dgm:cxn modelId="{E91991B3-9269-4CB8-BDE8-AD2438C00B66}" srcId="{FE10D3DE-A237-44CE-96B9-EECB0357E0E7}" destId="{34895481-4BE2-4022-96A5-D98E95FB34EE}" srcOrd="3" destOrd="0" parTransId="{7C207132-E3F8-4D32-AB73-C85D720EC535}" sibTransId="{3C00525D-3417-4A74-8184-66B90D8AF9F7}"/>
    <dgm:cxn modelId="{A85477B5-1B20-402F-A064-4557599F8DB5}" srcId="{3166BE9B-9DD2-4C69-9C25-BACB57834AEA}" destId="{69EDB468-83E1-4918-A60D-5411F1F4F76C}" srcOrd="0" destOrd="0" parTransId="{5DF3E2CB-98CA-466B-9254-AD6206982915}" sibTransId="{D03E5AA6-D130-459B-B709-AD0C06587647}"/>
    <dgm:cxn modelId="{CB0E86BE-3F6F-4627-B821-A03D43046EA7}" type="presOf" srcId="{FE10D3DE-A237-44CE-96B9-EECB0357E0E7}" destId="{D1A42E41-2485-4D27-AB36-2667FCE29E9C}" srcOrd="0" destOrd="0" presId="urn:microsoft.com/office/officeart/2016/7/layout/HorizontalActionList"/>
    <dgm:cxn modelId="{2AA463D6-A6F0-486E-B290-B3F647AB5E49}" type="presOf" srcId="{81381318-C641-457F-844A-7BFAB3286927}" destId="{FE96C97B-33BE-4F38-9CB2-F399A45EE6DF}" srcOrd="0" destOrd="0" presId="urn:microsoft.com/office/officeart/2016/7/layout/HorizontalActionList"/>
    <dgm:cxn modelId="{026204EF-F34F-4311-A298-A0CDDD52C56A}" srcId="{34895481-4BE2-4022-96A5-D98E95FB34EE}" destId="{755AA048-04A7-4AB1-802E-C1D79ADD72E5}" srcOrd="0" destOrd="0" parTransId="{7565A45F-6E24-4377-BC29-46CD2556DF76}" sibTransId="{7A330358-3FF2-48CD-A04F-C497EADE2E0B}"/>
    <dgm:cxn modelId="{D2C95CFD-C6EB-4E10-9B87-CFDC6FC18216}" srcId="{FE10D3DE-A237-44CE-96B9-EECB0357E0E7}" destId="{19FAF54D-DE3B-4170-8376-5DDD176F7E9E}" srcOrd="1" destOrd="0" parTransId="{A4AAAD3D-5697-4BF6-8AFD-14CF1195B756}" sibTransId="{33D538CD-F4B2-4E51-8A42-54D493097718}"/>
    <dgm:cxn modelId="{7FD2ADD5-B4D7-4331-98B3-AC8AC2443E55}" type="presParOf" srcId="{D1A42E41-2485-4D27-AB36-2667FCE29E9C}" destId="{B9D6E85C-4E31-4BFD-82C4-85F7D0B5182C}" srcOrd="0" destOrd="0" presId="urn:microsoft.com/office/officeart/2016/7/layout/HorizontalActionList"/>
    <dgm:cxn modelId="{6B947520-11F5-4140-8167-08421AB5BC41}" type="presParOf" srcId="{B9D6E85C-4E31-4BFD-82C4-85F7D0B5182C}" destId="{16D818F1-FC37-470B-B1BF-B4ADB997FB4B}" srcOrd="0" destOrd="0" presId="urn:microsoft.com/office/officeart/2016/7/layout/HorizontalActionList"/>
    <dgm:cxn modelId="{8F24D2CA-13E9-4DB1-89BA-204A88079758}" type="presParOf" srcId="{B9D6E85C-4E31-4BFD-82C4-85F7D0B5182C}" destId="{E624E00E-D283-4A59-B572-8EBF659727D0}" srcOrd="1" destOrd="0" presId="urn:microsoft.com/office/officeart/2016/7/layout/HorizontalActionList"/>
    <dgm:cxn modelId="{0DC3FCFA-7BCD-40A3-B0BE-34979B892D98}" type="presParOf" srcId="{D1A42E41-2485-4D27-AB36-2667FCE29E9C}" destId="{40C78E95-F39D-400F-AA16-0794410E58AA}" srcOrd="1" destOrd="0" presId="urn:microsoft.com/office/officeart/2016/7/layout/HorizontalActionList"/>
    <dgm:cxn modelId="{7B31743D-BBB5-40CD-A9D1-C1DA12FD6BD8}" type="presParOf" srcId="{D1A42E41-2485-4D27-AB36-2667FCE29E9C}" destId="{AB81B35B-1CEB-43D5-BAA4-81B16D4EB2B6}" srcOrd="2" destOrd="0" presId="urn:microsoft.com/office/officeart/2016/7/layout/HorizontalActionList"/>
    <dgm:cxn modelId="{0D1058FD-56E4-4BF6-8008-477295906427}" type="presParOf" srcId="{AB81B35B-1CEB-43D5-BAA4-81B16D4EB2B6}" destId="{AF0E1180-95DA-4293-9234-EE1EF8E3A76C}" srcOrd="0" destOrd="0" presId="urn:microsoft.com/office/officeart/2016/7/layout/HorizontalActionList"/>
    <dgm:cxn modelId="{982F8E94-D273-4651-B226-C7503A6FA7BD}" type="presParOf" srcId="{AB81B35B-1CEB-43D5-BAA4-81B16D4EB2B6}" destId="{EB482550-4D65-4B69-B5D0-8DA3DAF1C833}" srcOrd="1" destOrd="0" presId="urn:microsoft.com/office/officeart/2016/7/layout/HorizontalActionList"/>
    <dgm:cxn modelId="{1D2282C6-65CC-490A-AB04-AE8E7E28C530}" type="presParOf" srcId="{D1A42E41-2485-4D27-AB36-2667FCE29E9C}" destId="{03B76DE1-2C62-4E41-90D7-3732A28D5710}" srcOrd="3" destOrd="0" presId="urn:microsoft.com/office/officeart/2016/7/layout/HorizontalActionList"/>
    <dgm:cxn modelId="{EBD139C9-D455-4EDD-9230-ADB5AF6E426D}" type="presParOf" srcId="{D1A42E41-2485-4D27-AB36-2667FCE29E9C}" destId="{5EBEB403-6407-4D1E-B097-F47B9B4E9FF9}" srcOrd="4" destOrd="0" presId="urn:microsoft.com/office/officeart/2016/7/layout/HorizontalActionList"/>
    <dgm:cxn modelId="{EB17046D-5250-4510-8278-040BD1BC898C}" type="presParOf" srcId="{5EBEB403-6407-4D1E-B097-F47B9B4E9FF9}" destId="{FE96C97B-33BE-4F38-9CB2-F399A45EE6DF}" srcOrd="0" destOrd="0" presId="urn:microsoft.com/office/officeart/2016/7/layout/HorizontalActionList"/>
    <dgm:cxn modelId="{8F2A1E3B-EE30-4CA7-B95E-2A81D2369380}" type="presParOf" srcId="{5EBEB403-6407-4D1E-B097-F47B9B4E9FF9}" destId="{EA9EC841-C0A2-44FC-89BA-E05FDE8FAE5E}" srcOrd="1" destOrd="0" presId="urn:microsoft.com/office/officeart/2016/7/layout/HorizontalActionList"/>
    <dgm:cxn modelId="{9AC51E0E-B4AB-49D6-BBF3-391D2996137B}" type="presParOf" srcId="{D1A42E41-2485-4D27-AB36-2667FCE29E9C}" destId="{FA494CB4-44BD-4019-97BE-9C9E3457F656}" srcOrd="5" destOrd="0" presId="urn:microsoft.com/office/officeart/2016/7/layout/HorizontalActionList"/>
    <dgm:cxn modelId="{429B48BA-F271-41E3-B062-B0046C7090B1}" type="presParOf" srcId="{D1A42E41-2485-4D27-AB36-2667FCE29E9C}" destId="{EB4BE213-42E6-4D8C-ACA7-BB83C44A2E26}" srcOrd="6" destOrd="0" presId="urn:microsoft.com/office/officeart/2016/7/layout/HorizontalActionList"/>
    <dgm:cxn modelId="{E4E9E79C-76C8-45A3-85B2-EA17B77DBA10}" type="presParOf" srcId="{EB4BE213-42E6-4D8C-ACA7-BB83C44A2E26}" destId="{F1A4D8B6-B343-4401-88DF-AF7E9A8CC3E7}" srcOrd="0" destOrd="0" presId="urn:microsoft.com/office/officeart/2016/7/layout/HorizontalActionList"/>
    <dgm:cxn modelId="{F1089BAB-BCDF-4B07-959F-5D0C8A9D86A9}" type="presParOf" srcId="{EB4BE213-42E6-4D8C-ACA7-BB83C44A2E26}" destId="{71422021-835E-4764-8D05-8C3D324966A7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E10D3DE-A237-44CE-96B9-EECB0357E0E7}" type="doc">
      <dgm:prSet loTypeId="urn:microsoft.com/office/officeart/2016/7/layout/HorizontalAction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166BE9B-9DD2-4C69-9C25-BACB57834AEA}">
      <dgm:prSet/>
      <dgm:spPr/>
      <dgm:t>
        <a:bodyPr/>
        <a:lstStyle/>
        <a:p>
          <a:r>
            <a:rPr lang="en-US"/>
            <a:t>Consider</a:t>
          </a:r>
        </a:p>
      </dgm:t>
    </dgm:pt>
    <dgm:pt modelId="{B28E3B3C-6631-49B6-A052-17BFCFC060F3}" type="parTrans" cxnId="{5655B18B-0D23-4C28-80C9-2599EA5E112A}">
      <dgm:prSet/>
      <dgm:spPr/>
      <dgm:t>
        <a:bodyPr/>
        <a:lstStyle/>
        <a:p>
          <a:endParaRPr lang="en-US"/>
        </a:p>
      </dgm:t>
    </dgm:pt>
    <dgm:pt modelId="{7E736E86-FE5C-479A-BB41-8AE5B31AFC44}" type="sibTrans" cxnId="{5655B18B-0D23-4C28-80C9-2599EA5E112A}">
      <dgm:prSet/>
      <dgm:spPr/>
      <dgm:t>
        <a:bodyPr/>
        <a:lstStyle/>
        <a:p>
          <a:endParaRPr lang="en-US"/>
        </a:p>
      </dgm:t>
    </dgm:pt>
    <dgm:pt modelId="{69EDB468-83E1-4918-A60D-5411F1F4F76C}">
      <dgm:prSet/>
      <dgm:spPr/>
      <dgm:t>
        <a:bodyPr/>
        <a:lstStyle/>
        <a:p>
          <a:r>
            <a:rPr lang="en-US"/>
            <a:t>Explore the nature/nurture debate across the lifespan</a:t>
          </a:r>
        </a:p>
      </dgm:t>
    </dgm:pt>
    <dgm:pt modelId="{5DF3E2CB-98CA-466B-9254-AD6206982915}" type="parTrans" cxnId="{A85477B5-1B20-402F-A064-4557599F8DB5}">
      <dgm:prSet/>
      <dgm:spPr/>
      <dgm:t>
        <a:bodyPr/>
        <a:lstStyle/>
        <a:p>
          <a:endParaRPr lang="en-US"/>
        </a:p>
      </dgm:t>
    </dgm:pt>
    <dgm:pt modelId="{D03E5AA6-D130-459B-B709-AD0C06587647}" type="sibTrans" cxnId="{A85477B5-1B20-402F-A064-4557599F8DB5}">
      <dgm:prSet/>
      <dgm:spPr/>
      <dgm:t>
        <a:bodyPr/>
        <a:lstStyle/>
        <a:p>
          <a:endParaRPr lang="en-US"/>
        </a:p>
      </dgm:t>
    </dgm:pt>
    <dgm:pt modelId="{19FAF54D-DE3B-4170-8376-5DDD176F7E9E}">
      <dgm:prSet/>
      <dgm:spPr/>
      <dgm:t>
        <a:bodyPr/>
        <a:lstStyle/>
        <a:p>
          <a:r>
            <a:rPr lang="en-US"/>
            <a:t>Understand</a:t>
          </a:r>
        </a:p>
      </dgm:t>
    </dgm:pt>
    <dgm:pt modelId="{A4AAAD3D-5697-4BF6-8AFD-14CF1195B756}" type="parTrans" cxnId="{D2C95CFD-C6EB-4E10-9B87-CFDC6FC18216}">
      <dgm:prSet/>
      <dgm:spPr/>
      <dgm:t>
        <a:bodyPr/>
        <a:lstStyle/>
        <a:p>
          <a:endParaRPr lang="en-US"/>
        </a:p>
      </dgm:t>
    </dgm:pt>
    <dgm:pt modelId="{33D538CD-F4B2-4E51-8A42-54D493097718}" type="sibTrans" cxnId="{D2C95CFD-C6EB-4E10-9B87-CFDC6FC18216}">
      <dgm:prSet/>
      <dgm:spPr/>
      <dgm:t>
        <a:bodyPr/>
        <a:lstStyle/>
        <a:p>
          <a:endParaRPr lang="en-US"/>
        </a:p>
      </dgm:t>
    </dgm:pt>
    <dgm:pt modelId="{816C14A6-F8BD-48DB-8818-4CC5FCB68D0A}">
      <dgm:prSet/>
      <dgm:spPr/>
      <dgm:t>
        <a:bodyPr/>
        <a:lstStyle/>
        <a:p>
          <a:r>
            <a:rPr lang="en-US"/>
            <a:t>Understand how moments in history have shaped human development</a:t>
          </a:r>
        </a:p>
      </dgm:t>
    </dgm:pt>
    <dgm:pt modelId="{29990F49-9260-4C9C-BC69-FFF610F80A5C}" type="parTrans" cxnId="{51CE7323-9387-42C2-AD6F-FCB409C3083F}">
      <dgm:prSet/>
      <dgm:spPr/>
      <dgm:t>
        <a:bodyPr/>
        <a:lstStyle/>
        <a:p>
          <a:endParaRPr lang="en-US"/>
        </a:p>
      </dgm:t>
    </dgm:pt>
    <dgm:pt modelId="{B4D2D029-5633-4368-BCF8-10475AB0128A}" type="sibTrans" cxnId="{51CE7323-9387-42C2-AD6F-FCB409C3083F}">
      <dgm:prSet/>
      <dgm:spPr/>
      <dgm:t>
        <a:bodyPr/>
        <a:lstStyle/>
        <a:p>
          <a:endParaRPr lang="en-US"/>
        </a:p>
      </dgm:t>
    </dgm:pt>
    <dgm:pt modelId="{81381318-C641-457F-844A-7BFAB3286927}">
      <dgm:prSet/>
      <dgm:spPr/>
      <dgm:t>
        <a:bodyPr/>
        <a:lstStyle/>
        <a:p>
          <a:r>
            <a:rPr lang="en-US"/>
            <a:t>Know</a:t>
          </a:r>
        </a:p>
      </dgm:t>
    </dgm:pt>
    <dgm:pt modelId="{6D62218E-60CF-4C71-83E7-E39095B4D132}" type="parTrans" cxnId="{9EC6794C-40EF-427D-9CBD-18A1EBB5C97A}">
      <dgm:prSet/>
      <dgm:spPr/>
      <dgm:t>
        <a:bodyPr/>
        <a:lstStyle/>
        <a:p>
          <a:endParaRPr lang="en-US"/>
        </a:p>
      </dgm:t>
    </dgm:pt>
    <dgm:pt modelId="{5CB7B6BD-644C-4070-BDE0-93BCE7D379AD}" type="sibTrans" cxnId="{9EC6794C-40EF-427D-9CBD-18A1EBB5C97A}">
      <dgm:prSet/>
      <dgm:spPr/>
      <dgm:t>
        <a:bodyPr/>
        <a:lstStyle/>
        <a:p>
          <a:endParaRPr lang="en-US"/>
        </a:p>
      </dgm:t>
    </dgm:pt>
    <dgm:pt modelId="{99931A61-B583-460C-813B-059B6B7EBB17}">
      <dgm:prSet/>
      <dgm:spPr/>
      <dgm:t>
        <a:bodyPr/>
        <a:lstStyle/>
        <a:p>
          <a:r>
            <a:rPr lang="en-US"/>
            <a:t>Apply several developmental theories to specific life events</a:t>
          </a:r>
        </a:p>
      </dgm:t>
    </dgm:pt>
    <dgm:pt modelId="{8FB8F570-8104-42E3-A1E9-012D42DDF2A0}" type="parTrans" cxnId="{863DB740-5B60-4107-869F-932D0440B9D4}">
      <dgm:prSet/>
      <dgm:spPr/>
      <dgm:t>
        <a:bodyPr/>
        <a:lstStyle/>
        <a:p>
          <a:endParaRPr lang="en-US"/>
        </a:p>
      </dgm:t>
    </dgm:pt>
    <dgm:pt modelId="{DF8EEAF3-23D2-4FCC-8D68-E9D9C8B0938B}" type="sibTrans" cxnId="{863DB740-5B60-4107-869F-932D0440B9D4}">
      <dgm:prSet/>
      <dgm:spPr/>
      <dgm:t>
        <a:bodyPr/>
        <a:lstStyle/>
        <a:p>
          <a:endParaRPr lang="en-US"/>
        </a:p>
      </dgm:t>
    </dgm:pt>
    <dgm:pt modelId="{34895481-4BE2-4022-96A5-D98E95FB34EE}">
      <dgm:prSet/>
      <dgm:spPr/>
      <dgm:t>
        <a:bodyPr/>
        <a:lstStyle/>
        <a:p>
          <a:r>
            <a:rPr lang="en-US"/>
            <a:t>Understand</a:t>
          </a:r>
        </a:p>
      </dgm:t>
    </dgm:pt>
    <dgm:pt modelId="{7C207132-E3F8-4D32-AB73-C85D720EC535}" type="parTrans" cxnId="{E91991B3-9269-4CB8-BDE8-AD2438C00B66}">
      <dgm:prSet/>
      <dgm:spPr/>
      <dgm:t>
        <a:bodyPr/>
        <a:lstStyle/>
        <a:p>
          <a:endParaRPr lang="en-US"/>
        </a:p>
      </dgm:t>
    </dgm:pt>
    <dgm:pt modelId="{3C00525D-3417-4A74-8184-66B90D8AF9F7}" type="sibTrans" cxnId="{E91991B3-9269-4CB8-BDE8-AD2438C00B66}">
      <dgm:prSet/>
      <dgm:spPr/>
      <dgm:t>
        <a:bodyPr/>
        <a:lstStyle/>
        <a:p>
          <a:endParaRPr lang="en-US"/>
        </a:p>
      </dgm:t>
    </dgm:pt>
    <dgm:pt modelId="{755AA048-04A7-4AB1-802E-C1D79ADD72E5}">
      <dgm:prSet/>
      <dgm:spPr/>
      <dgm:t>
        <a:bodyPr/>
        <a:lstStyle/>
        <a:p>
          <a:r>
            <a:rPr lang="en-US"/>
            <a:t>Debate how temperament relates to concepts of agency and discipleship</a:t>
          </a:r>
        </a:p>
      </dgm:t>
    </dgm:pt>
    <dgm:pt modelId="{7565A45F-6E24-4377-BC29-46CD2556DF76}" type="parTrans" cxnId="{026204EF-F34F-4311-A298-A0CDDD52C56A}">
      <dgm:prSet/>
      <dgm:spPr/>
      <dgm:t>
        <a:bodyPr/>
        <a:lstStyle/>
        <a:p>
          <a:endParaRPr lang="en-US"/>
        </a:p>
      </dgm:t>
    </dgm:pt>
    <dgm:pt modelId="{7A330358-3FF2-48CD-A04F-C497EADE2E0B}" type="sibTrans" cxnId="{026204EF-F34F-4311-A298-A0CDDD52C56A}">
      <dgm:prSet/>
      <dgm:spPr/>
      <dgm:t>
        <a:bodyPr/>
        <a:lstStyle/>
        <a:p>
          <a:endParaRPr lang="en-US"/>
        </a:p>
      </dgm:t>
    </dgm:pt>
    <dgm:pt modelId="{D1A42E41-2485-4D27-AB36-2667FCE29E9C}" type="pres">
      <dgm:prSet presAssocID="{FE10D3DE-A237-44CE-96B9-EECB0357E0E7}" presName="Name0" presStyleCnt="0">
        <dgm:presLayoutVars>
          <dgm:dir/>
          <dgm:animLvl val="lvl"/>
          <dgm:resizeHandles val="exact"/>
        </dgm:presLayoutVars>
      </dgm:prSet>
      <dgm:spPr/>
    </dgm:pt>
    <dgm:pt modelId="{B9D6E85C-4E31-4BFD-82C4-85F7D0B5182C}" type="pres">
      <dgm:prSet presAssocID="{3166BE9B-9DD2-4C69-9C25-BACB57834AEA}" presName="composite" presStyleCnt="0"/>
      <dgm:spPr/>
    </dgm:pt>
    <dgm:pt modelId="{16D818F1-FC37-470B-B1BF-B4ADB997FB4B}" type="pres">
      <dgm:prSet presAssocID="{3166BE9B-9DD2-4C69-9C25-BACB57834AEA}" presName="parTx" presStyleLbl="alignNode1" presStyleIdx="0" presStyleCnt="4">
        <dgm:presLayoutVars>
          <dgm:chMax val="0"/>
          <dgm:chPref val="0"/>
        </dgm:presLayoutVars>
      </dgm:prSet>
      <dgm:spPr/>
    </dgm:pt>
    <dgm:pt modelId="{E624E00E-D283-4A59-B572-8EBF659727D0}" type="pres">
      <dgm:prSet presAssocID="{3166BE9B-9DD2-4C69-9C25-BACB57834AEA}" presName="desTx" presStyleLbl="alignAccFollowNode1" presStyleIdx="0" presStyleCnt="4">
        <dgm:presLayoutVars/>
      </dgm:prSet>
      <dgm:spPr/>
    </dgm:pt>
    <dgm:pt modelId="{40C78E95-F39D-400F-AA16-0794410E58AA}" type="pres">
      <dgm:prSet presAssocID="{7E736E86-FE5C-479A-BB41-8AE5B31AFC44}" presName="space" presStyleCnt="0"/>
      <dgm:spPr/>
    </dgm:pt>
    <dgm:pt modelId="{AB81B35B-1CEB-43D5-BAA4-81B16D4EB2B6}" type="pres">
      <dgm:prSet presAssocID="{19FAF54D-DE3B-4170-8376-5DDD176F7E9E}" presName="composite" presStyleCnt="0"/>
      <dgm:spPr/>
    </dgm:pt>
    <dgm:pt modelId="{AF0E1180-95DA-4293-9234-EE1EF8E3A76C}" type="pres">
      <dgm:prSet presAssocID="{19FAF54D-DE3B-4170-8376-5DDD176F7E9E}" presName="parTx" presStyleLbl="alignNode1" presStyleIdx="1" presStyleCnt="4">
        <dgm:presLayoutVars>
          <dgm:chMax val="0"/>
          <dgm:chPref val="0"/>
        </dgm:presLayoutVars>
      </dgm:prSet>
      <dgm:spPr/>
    </dgm:pt>
    <dgm:pt modelId="{EB482550-4D65-4B69-B5D0-8DA3DAF1C833}" type="pres">
      <dgm:prSet presAssocID="{19FAF54D-DE3B-4170-8376-5DDD176F7E9E}" presName="desTx" presStyleLbl="alignAccFollowNode1" presStyleIdx="1" presStyleCnt="4">
        <dgm:presLayoutVars/>
      </dgm:prSet>
      <dgm:spPr/>
    </dgm:pt>
    <dgm:pt modelId="{03B76DE1-2C62-4E41-90D7-3732A28D5710}" type="pres">
      <dgm:prSet presAssocID="{33D538CD-F4B2-4E51-8A42-54D493097718}" presName="space" presStyleCnt="0"/>
      <dgm:spPr/>
    </dgm:pt>
    <dgm:pt modelId="{5EBEB403-6407-4D1E-B097-F47B9B4E9FF9}" type="pres">
      <dgm:prSet presAssocID="{81381318-C641-457F-844A-7BFAB3286927}" presName="composite" presStyleCnt="0"/>
      <dgm:spPr/>
    </dgm:pt>
    <dgm:pt modelId="{FE96C97B-33BE-4F38-9CB2-F399A45EE6DF}" type="pres">
      <dgm:prSet presAssocID="{81381318-C641-457F-844A-7BFAB3286927}" presName="parTx" presStyleLbl="alignNode1" presStyleIdx="2" presStyleCnt="4">
        <dgm:presLayoutVars>
          <dgm:chMax val="0"/>
          <dgm:chPref val="0"/>
        </dgm:presLayoutVars>
      </dgm:prSet>
      <dgm:spPr/>
    </dgm:pt>
    <dgm:pt modelId="{EA9EC841-C0A2-44FC-89BA-E05FDE8FAE5E}" type="pres">
      <dgm:prSet presAssocID="{81381318-C641-457F-844A-7BFAB3286927}" presName="desTx" presStyleLbl="alignAccFollowNode1" presStyleIdx="2" presStyleCnt="4">
        <dgm:presLayoutVars/>
      </dgm:prSet>
      <dgm:spPr/>
    </dgm:pt>
    <dgm:pt modelId="{FA494CB4-44BD-4019-97BE-9C9E3457F656}" type="pres">
      <dgm:prSet presAssocID="{5CB7B6BD-644C-4070-BDE0-93BCE7D379AD}" presName="space" presStyleCnt="0"/>
      <dgm:spPr/>
    </dgm:pt>
    <dgm:pt modelId="{EB4BE213-42E6-4D8C-ACA7-BB83C44A2E26}" type="pres">
      <dgm:prSet presAssocID="{34895481-4BE2-4022-96A5-D98E95FB34EE}" presName="composite" presStyleCnt="0"/>
      <dgm:spPr/>
    </dgm:pt>
    <dgm:pt modelId="{F1A4D8B6-B343-4401-88DF-AF7E9A8CC3E7}" type="pres">
      <dgm:prSet presAssocID="{34895481-4BE2-4022-96A5-D98E95FB34EE}" presName="parTx" presStyleLbl="alignNode1" presStyleIdx="3" presStyleCnt="4">
        <dgm:presLayoutVars>
          <dgm:chMax val="0"/>
          <dgm:chPref val="0"/>
        </dgm:presLayoutVars>
      </dgm:prSet>
      <dgm:spPr/>
    </dgm:pt>
    <dgm:pt modelId="{71422021-835E-4764-8D05-8C3D324966A7}" type="pres">
      <dgm:prSet presAssocID="{34895481-4BE2-4022-96A5-D98E95FB34EE}" presName="desTx" presStyleLbl="alignAccFollowNode1" presStyleIdx="3" presStyleCnt="4">
        <dgm:presLayoutVars/>
      </dgm:prSet>
      <dgm:spPr/>
    </dgm:pt>
  </dgm:ptLst>
  <dgm:cxnLst>
    <dgm:cxn modelId="{B49CD800-3650-4300-A45F-CEC7A8F48231}" type="presOf" srcId="{69EDB468-83E1-4918-A60D-5411F1F4F76C}" destId="{E624E00E-D283-4A59-B572-8EBF659727D0}" srcOrd="0" destOrd="0" presId="urn:microsoft.com/office/officeart/2016/7/layout/HorizontalActionList"/>
    <dgm:cxn modelId="{2AEFBD07-C35B-4CDC-9D07-562406D9BEF2}" type="presOf" srcId="{755AA048-04A7-4AB1-802E-C1D79ADD72E5}" destId="{71422021-835E-4764-8D05-8C3D324966A7}" srcOrd="0" destOrd="0" presId="urn:microsoft.com/office/officeart/2016/7/layout/HorizontalActionList"/>
    <dgm:cxn modelId="{51CE7323-9387-42C2-AD6F-FCB409C3083F}" srcId="{19FAF54D-DE3B-4170-8376-5DDD176F7E9E}" destId="{816C14A6-F8BD-48DB-8818-4CC5FCB68D0A}" srcOrd="0" destOrd="0" parTransId="{29990F49-9260-4C9C-BC69-FFF610F80A5C}" sibTransId="{B4D2D029-5633-4368-BCF8-10475AB0128A}"/>
    <dgm:cxn modelId="{08580734-BCC2-45A8-A657-BF2EA5F98256}" type="presOf" srcId="{99931A61-B583-460C-813B-059B6B7EBB17}" destId="{EA9EC841-C0A2-44FC-89BA-E05FDE8FAE5E}" srcOrd="0" destOrd="0" presId="urn:microsoft.com/office/officeart/2016/7/layout/HorizontalActionList"/>
    <dgm:cxn modelId="{863DB740-5B60-4107-869F-932D0440B9D4}" srcId="{81381318-C641-457F-844A-7BFAB3286927}" destId="{99931A61-B583-460C-813B-059B6B7EBB17}" srcOrd="0" destOrd="0" parTransId="{8FB8F570-8104-42E3-A1E9-012D42DDF2A0}" sibTransId="{DF8EEAF3-23D2-4FCC-8D68-E9D9C8B0938B}"/>
    <dgm:cxn modelId="{4088274C-FA5D-42CE-A864-F81C69B1D986}" type="presOf" srcId="{816C14A6-F8BD-48DB-8818-4CC5FCB68D0A}" destId="{EB482550-4D65-4B69-B5D0-8DA3DAF1C833}" srcOrd="0" destOrd="0" presId="urn:microsoft.com/office/officeart/2016/7/layout/HorizontalActionList"/>
    <dgm:cxn modelId="{9EC6794C-40EF-427D-9CBD-18A1EBB5C97A}" srcId="{FE10D3DE-A237-44CE-96B9-EECB0357E0E7}" destId="{81381318-C641-457F-844A-7BFAB3286927}" srcOrd="2" destOrd="0" parTransId="{6D62218E-60CF-4C71-83E7-E39095B4D132}" sibTransId="{5CB7B6BD-644C-4070-BDE0-93BCE7D379AD}"/>
    <dgm:cxn modelId="{482B036A-E66D-40D1-9632-E614F39A4CA5}" type="presOf" srcId="{19FAF54D-DE3B-4170-8376-5DDD176F7E9E}" destId="{AF0E1180-95DA-4293-9234-EE1EF8E3A76C}" srcOrd="0" destOrd="0" presId="urn:microsoft.com/office/officeart/2016/7/layout/HorizontalActionList"/>
    <dgm:cxn modelId="{130FF87D-CD74-4D93-9095-3E2363F11AE7}" type="presOf" srcId="{34895481-4BE2-4022-96A5-D98E95FB34EE}" destId="{F1A4D8B6-B343-4401-88DF-AF7E9A8CC3E7}" srcOrd="0" destOrd="0" presId="urn:microsoft.com/office/officeart/2016/7/layout/HorizontalActionList"/>
    <dgm:cxn modelId="{5655B18B-0D23-4C28-80C9-2599EA5E112A}" srcId="{FE10D3DE-A237-44CE-96B9-EECB0357E0E7}" destId="{3166BE9B-9DD2-4C69-9C25-BACB57834AEA}" srcOrd="0" destOrd="0" parTransId="{B28E3B3C-6631-49B6-A052-17BFCFC060F3}" sibTransId="{7E736E86-FE5C-479A-BB41-8AE5B31AFC44}"/>
    <dgm:cxn modelId="{3ABD9CAC-D913-4205-B8EE-7BC7EEA56B6E}" type="presOf" srcId="{3166BE9B-9DD2-4C69-9C25-BACB57834AEA}" destId="{16D818F1-FC37-470B-B1BF-B4ADB997FB4B}" srcOrd="0" destOrd="0" presId="urn:microsoft.com/office/officeart/2016/7/layout/HorizontalActionList"/>
    <dgm:cxn modelId="{E91991B3-9269-4CB8-BDE8-AD2438C00B66}" srcId="{FE10D3DE-A237-44CE-96B9-EECB0357E0E7}" destId="{34895481-4BE2-4022-96A5-D98E95FB34EE}" srcOrd="3" destOrd="0" parTransId="{7C207132-E3F8-4D32-AB73-C85D720EC535}" sibTransId="{3C00525D-3417-4A74-8184-66B90D8AF9F7}"/>
    <dgm:cxn modelId="{A85477B5-1B20-402F-A064-4557599F8DB5}" srcId="{3166BE9B-9DD2-4C69-9C25-BACB57834AEA}" destId="{69EDB468-83E1-4918-A60D-5411F1F4F76C}" srcOrd="0" destOrd="0" parTransId="{5DF3E2CB-98CA-466B-9254-AD6206982915}" sibTransId="{D03E5AA6-D130-459B-B709-AD0C06587647}"/>
    <dgm:cxn modelId="{CB0E86BE-3F6F-4627-B821-A03D43046EA7}" type="presOf" srcId="{FE10D3DE-A237-44CE-96B9-EECB0357E0E7}" destId="{D1A42E41-2485-4D27-AB36-2667FCE29E9C}" srcOrd="0" destOrd="0" presId="urn:microsoft.com/office/officeart/2016/7/layout/HorizontalActionList"/>
    <dgm:cxn modelId="{2AA463D6-A6F0-486E-B290-B3F647AB5E49}" type="presOf" srcId="{81381318-C641-457F-844A-7BFAB3286927}" destId="{FE96C97B-33BE-4F38-9CB2-F399A45EE6DF}" srcOrd="0" destOrd="0" presId="urn:microsoft.com/office/officeart/2016/7/layout/HorizontalActionList"/>
    <dgm:cxn modelId="{026204EF-F34F-4311-A298-A0CDDD52C56A}" srcId="{34895481-4BE2-4022-96A5-D98E95FB34EE}" destId="{755AA048-04A7-4AB1-802E-C1D79ADD72E5}" srcOrd="0" destOrd="0" parTransId="{7565A45F-6E24-4377-BC29-46CD2556DF76}" sibTransId="{7A330358-3FF2-48CD-A04F-C497EADE2E0B}"/>
    <dgm:cxn modelId="{D2C95CFD-C6EB-4E10-9B87-CFDC6FC18216}" srcId="{FE10D3DE-A237-44CE-96B9-EECB0357E0E7}" destId="{19FAF54D-DE3B-4170-8376-5DDD176F7E9E}" srcOrd="1" destOrd="0" parTransId="{A4AAAD3D-5697-4BF6-8AFD-14CF1195B756}" sibTransId="{33D538CD-F4B2-4E51-8A42-54D493097718}"/>
    <dgm:cxn modelId="{7FD2ADD5-B4D7-4331-98B3-AC8AC2443E55}" type="presParOf" srcId="{D1A42E41-2485-4D27-AB36-2667FCE29E9C}" destId="{B9D6E85C-4E31-4BFD-82C4-85F7D0B5182C}" srcOrd="0" destOrd="0" presId="urn:microsoft.com/office/officeart/2016/7/layout/HorizontalActionList"/>
    <dgm:cxn modelId="{6B947520-11F5-4140-8167-08421AB5BC41}" type="presParOf" srcId="{B9D6E85C-4E31-4BFD-82C4-85F7D0B5182C}" destId="{16D818F1-FC37-470B-B1BF-B4ADB997FB4B}" srcOrd="0" destOrd="0" presId="urn:microsoft.com/office/officeart/2016/7/layout/HorizontalActionList"/>
    <dgm:cxn modelId="{8F24D2CA-13E9-4DB1-89BA-204A88079758}" type="presParOf" srcId="{B9D6E85C-4E31-4BFD-82C4-85F7D0B5182C}" destId="{E624E00E-D283-4A59-B572-8EBF659727D0}" srcOrd="1" destOrd="0" presId="urn:microsoft.com/office/officeart/2016/7/layout/HorizontalActionList"/>
    <dgm:cxn modelId="{0DC3FCFA-7BCD-40A3-B0BE-34979B892D98}" type="presParOf" srcId="{D1A42E41-2485-4D27-AB36-2667FCE29E9C}" destId="{40C78E95-F39D-400F-AA16-0794410E58AA}" srcOrd="1" destOrd="0" presId="urn:microsoft.com/office/officeart/2016/7/layout/HorizontalActionList"/>
    <dgm:cxn modelId="{7B31743D-BBB5-40CD-A9D1-C1DA12FD6BD8}" type="presParOf" srcId="{D1A42E41-2485-4D27-AB36-2667FCE29E9C}" destId="{AB81B35B-1CEB-43D5-BAA4-81B16D4EB2B6}" srcOrd="2" destOrd="0" presId="urn:microsoft.com/office/officeart/2016/7/layout/HorizontalActionList"/>
    <dgm:cxn modelId="{0D1058FD-56E4-4BF6-8008-477295906427}" type="presParOf" srcId="{AB81B35B-1CEB-43D5-BAA4-81B16D4EB2B6}" destId="{AF0E1180-95DA-4293-9234-EE1EF8E3A76C}" srcOrd="0" destOrd="0" presId="urn:microsoft.com/office/officeart/2016/7/layout/HorizontalActionList"/>
    <dgm:cxn modelId="{982F8E94-D273-4651-B226-C7503A6FA7BD}" type="presParOf" srcId="{AB81B35B-1CEB-43D5-BAA4-81B16D4EB2B6}" destId="{EB482550-4D65-4B69-B5D0-8DA3DAF1C833}" srcOrd="1" destOrd="0" presId="urn:microsoft.com/office/officeart/2016/7/layout/HorizontalActionList"/>
    <dgm:cxn modelId="{1D2282C6-65CC-490A-AB04-AE8E7E28C530}" type="presParOf" srcId="{D1A42E41-2485-4D27-AB36-2667FCE29E9C}" destId="{03B76DE1-2C62-4E41-90D7-3732A28D5710}" srcOrd="3" destOrd="0" presId="urn:microsoft.com/office/officeart/2016/7/layout/HorizontalActionList"/>
    <dgm:cxn modelId="{EBD139C9-D455-4EDD-9230-ADB5AF6E426D}" type="presParOf" srcId="{D1A42E41-2485-4D27-AB36-2667FCE29E9C}" destId="{5EBEB403-6407-4D1E-B097-F47B9B4E9FF9}" srcOrd="4" destOrd="0" presId="urn:microsoft.com/office/officeart/2016/7/layout/HorizontalActionList"/>
    <dgm:cxn modelId="{EB17046D-5250-4510-8278-040BD1BC898C}" type="presParOf" srcId="{5EBEB403-6407-4D1E-B097-F47B9B4E9FF9}" destId="{FE96C97B-33BE-4F38-9CB2-F399A45EE6DF}" srcOrd="0" destOrd="0" presId="urn:microsoft.com/office/officeart/2016/7/layout/HorizontalActionList"/>
    <dgm:cxn modelId="{8F2A1E3B-EE30-4CA7-B95E-2A81D2369380}" type="presParOf" srcId="{5EBEB403-6407-4D1E-B097-F47B9B4E9FF9}" destId="{EA9EC841-C0A2-44FC-89BA-E05FDE8FAE5E}" srcOrd="1" destOrd="0" presId="urn:microsoft.com/office/officeart/2016/7/layout/HorizontalActionList"/>
    <dgm:cxn modelId="{9AC51E0E-B4AB-49D6-BBF3-391D2996137B}" type="presParOf" srcId="{D1A42E41-2485-4D27-AB36-2667FCE29E9C}" destId="{FA494CB4-44BD-4019-97BE-9C9E3457F656}" srcOrd="5" destOrd="0" presId="urn:microsoft.com/office/officeart/2016/7/layout/HorizontalActionList"/>
    <dgm:cxn modelId="{429B48BA-F271-41E3-B062-B0046C7090B1}" type="presParOf" srcId="{D1A42E41-2485-4D27-AB36-2667FCE29E9C}" destId="{EB4BE213-42E6-4D8C-ACA7-BB83C44A2E26}" srcOrd="6" destOrd="0" presId="urn:microsoft.com/office/officeart/2016/7/layout/HorizontalActionList"/>
    <dgm:cxn modelId="{E4E9E79C-76C8-45A3-85B2-EA17B77DBA10}" type="presParOf" srcId="{EB4BE213-42E6-4D8C-ACA7-BB83C44A2E26}" destId="{F1A4D8B6-B343-4401-88DF-AF7E9A8CC3E7}" srcOrd="0" destOrd="0" presId="urn:microsoft.com/office/officeart/2016/7/layout/HorizontalActionList"/>
    <dgm:cxn modelId="{F1089BAB-BCDF-4B07-959F-5D0C8A9D86A9}" type="presParOf" srcId="{EB4BE213-42E6-4D8C-ACA7-BB83C44A2E26}" destId="{71422021-835E-4764-8D05-8C3D324966A7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2364784-6136-464B-AF01-3AE9B477DC5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02B237-A022-43FC-B98C-7DE5A223F803}">
      <dgm:prSet phldrT="[Text]"/>
      <dgm:spPr/>
      <dgm:t>
        <a:bodyPr/>
        <a:lstStyle/>
        <a:p>
          <a:r>
            <a:rPr lang="en-US"/>
            <a:t>GOAL</a:t>
          </a:r>
        </a:p>
      </dgm:t>
    </dgm:pt>
    <dgm:pt modelId="{FCB669BB-DD60-4ADC-A276-3E226C306F13}" type="parTrans" cxnId="{B55D7057-7E46-4C66-95ED-707B38DFF489}">
      <dgm:prSet/>
      <dgm:spPr/>
      <dgm:t>
        <a:bodyPr/>
        <a:lstStyle/>
        <a:p>
          <a:endParaRPr lang="en-US"/>
        </a:p>
      </dgm:t>
    </dgm:pt>
    <dgm:pt modelId="{60592BC0-B405-43DB-A8C3-74E073B12CFC}" type="sibTrans" cxnId="{B55D7057-7E46-4C66-95ED-707B38DFF489}">
      <dgm:prSet/>
      <dgm:spPr/>
      <dgm:t>
        <a:bodyPr/>
        <a:lstStyle/>
        <a:p>
          <a:endParaRPr lang="en-US"/>
        </a:p>
      </dgm:t>
    </dgm:pt>
    <dgm:pt modelId="{F88B1F08-07BF-41FC-A932-AC10C9484E91}" type="asst">
      <dgm:prSet phldrT="[Text]"/>
      <dgm:spPr>
        <a:solidFill>
          <a:srgbClr val="00B050"/>
        </a:solidFill>
      </dgm:spPr>
      <dgm:t>
        <a:bodyPr/>
        <a:lstStyle/>
        <a:p>
          <a:r>
            <a:rPr lang="en-US"/>
            <a:t>Student Learning </a:t>
          </a:r>
          <a:r>
            <a:rPr lang="en-US" b="1">
              <a:latin typeface="Calibri Light" panose="020F0302020204030204"/>
            </a:rPr>
            <a:t>Outcome</a:t>
          </a:r>
          <a:endParaRPr lang="en-US" b="1"/>
        </a:p>
      </dgm:t>
    </dgm:pt>
    <dgm:pt modelId="{1561017C-30EB-4391-88F8-2110357D4234}" type="parTrans" cxnId="{0B22C4B3-F2F3-430E-BAC6-D65D13A21909}">
      <dgm:prSet/>
      <dgm:spPr/>
      <dgm:t>
        <a:bodyPr/>
        <a:lstStyle/>
        <a:p>
          <a:endParaRPr lang="en-US"/>
        </a:p>
      </dgm:t>
    </dgm:pt>
    <dgm:pt modelId="{F85C9B15-8A23-412B-819B-C404B8D31F6F}" type="sibTrans" cxnId="{0B22C4B3-F2F3-430E-BAC6-D65D13A21909}">
      <dgm:prSet/>
      <dgm:spPr/>
      <dgm:t>
        <a:bodyPr/>
        <a:lstStyle/>
        <a:p>
          <a:endParaRPr lang="en-US"/>
        </a:p>
      </dgm:t>
    </dgm:pt>
    <dgm:pt modelId="{DCE97AC0-0CA2-4FB8-B0E2-65E4B5FBE811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/>
            <a:t>Performance indicator #1</a:t>
          </a:r>
        </a:p>
      </dgm:t>
    </dgm:pt>
    <dgm:pt modelId="{EEF20CFE-631F-4DD4-9FE3-ED9902702371}" type="parTrans" cxnId="{0D1B063C-A45C-4E22-A7AD-9751531821F8}">
      <dgm:prSet/>
      <dgm:spPr/>
      <dgm:t>
        <a:bodyPr/>
        <a:lstStyle/>
        <a:p>
          <a:endParaRPr lang="en-US"/>
        </a:p>
      </dgm:t>
    </dgm:pt>
    <dgm:pt modelId="{81F46B92-A623-4403-BE5B-191DC8A92912}" type="sibTrans" cxnId="{0D1B063C-A45C-4E22-A7AD-9751531821F8}">
      <dgm:prSet/>
      <dgm:spPr/>
      <dgm:t>
        <a:bodyPr/>
        <a:lstStyle/>
        <a:p>
          <a:endParaRPr lang="en-US"/>
        </a:p>
      </dgm:t>
    </dgm:pt>
    <dgm:pt modelId="{E7C3B4D1-681E-4AA5-9A7B-A4DB6D13A91E}">
      <dgm:prSet phldrT="[Text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/>
            <a:t>Performance indicator #2</a:t>
          </a:r>
        </a:p>
      </dgm:t>
    </dgm:pt>
    <dgm:pt modelId="{EA8CC612-31DD-4167-A0A6-C94FD85D9924}" type="parTrans" cxnId="{FD51C8BA-7796-4E06-99BF-1141732957E8}">
      <dgm:prSet/>
      <dgm:spPr/>
      <dgm:t>
        <a:bodyPr/>
        <a:lstStyle/>
        <a:p>
          <a:endParaRPr lang="en-US"/>
        </a:p>
      </dgm:t>
    </dgm:pt>
    <dgm:pt modelId="{5C8899C8-2E3B-4B8E-8AFC-049FB60F5A5D}" type="sibTrans" cxnId="{FD51C8BA-7796-4E06-99BF-1141732957E8}">
      <dgm:prSet/>
      <dgm:spPr/>
      <dgm:t>
        <a:bodyPr/>
        <a:lstStyle/>
        <a:p>
          <a:endParaRPr lang="en-US"/>
        </a:p>
      </dgm:t>
    </dgm:pt>
    <dgm:pt modelId="{2B4E4F72-78B5-4A68-B37A-2F1ED70BFC37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/>
            <a:t>Performance indicator #3</a:t>
          </a:r>
        </a:p>
      </dgm:t>
    </dgm:pt>
    <dgm:pt modelId="{90B1E4B2-0023-400D-B2CD-40DD4AACE809}" type="parTrans" cxnId="{99BECF98-348A-4D30-9B33-0E94FF320D64}">
      <dgm:prSet/>
      <dgm:spPr/>
      <dgm:t>
        <a:bodyPr/>
        <a:lstStyle/>
        <a:p>
          <a:endParaRPr lang="en-US"/>
        </a:p>
      </dgm:t>
    </dgm:pt>
    <dgm:pt modelId="{C79617B3-99AD-47AA-AEBC-DAEF722E3CD7}" type="sibTrans" cxnId="{99BECF98-348A-4D30-9B33-0E94FF320D64}">
      <dgm:prSet/>
      <dgm:spPr/>
      <dgm:t>
        <a:bodyPr/>
        <a:lstStyle/>
        <a:p>
          <a:endParaRPr lang="en-US"/>
        </a:p>
      </dgm:t>
    </dgm:pt>
    <dgm:pt modelId="{FECBAF03-41B5-4C40-ACF9-F2712C167DA9}" type="pres">
      <dgm:prSet presAssocID="{D2364784-6136-464B-AF01-3AE9B477DC5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37178A0-3119-447B-A4CF-26F28850D12B}" type="pres">
      <dgm:prSet presAssocID="{5302B237-A022-43FC-B98C-7DE5A223F803}" presName="hierRoot1" presStyleCnt="0">
        <dgm:presLayoutVars>
          <dgm:hierBranch val="init"/>
        </dgm:presLayoutVars>
      </dgm:prSet>
      <dgm:spPr/>
    </dgm:pt>
    <dgm:pt modelId="{2BD40484-5C5C-4CC4-874C-22919FE15E07}" type="pres">
      <dgm:prSet presAssocID="{5302B237-A022-43FC-B98C-7DE5A223F803}" presName="rootComposite1" presStyleCnt="0"/>
      <dgm:spPr/>
    </dgm:pt>
    <dgm:pt modelId="{3614C50F-FA08-48F1-BE7E-B334384A38AD}" type="pres">
      <dgm:prSet presAssocID="{5302B237-A022-43FC-B98C-7DE5A223F803}" presName="rootText1" presStyleLbl="node0" presStyleIdx="0" presStyleCnt="1">
        <dgm:presLayoutVars>
          <dgm:chPref val="3"/>
        </dgm:presLayoutVars>
      </dgm:prSet>
      <dgm:spPr/>
    </dgm:pt>
    <dgm:pt modelId="{D29B6DA3-9EE5-4700-9ACB-FAC28FB727A6}" type="pres">
      <dgm:prSet presAssocID="{5302B237-A022-43FC-B98C-7DE5A223F803}" presName="rootConnector1" presStyleLbl="node1" presStyleIdx="0" presStyleCnt="0"/>
      <dgm:spPr/>
    </dgm:pt>
    <dgm:pt modelId="{0F8B441A-E027-4019-8593-F2A83E6837FB}" type="pres">
      <dgm:prSet presAssocID="{5302B237-A022-43FC-B98C-7DE5A223F803}" presName="hierChild2" presStyleCnt="0"/>
      <dgm:spPr/>
    </dgm:pt>
    <dgm:pt modelId="{05A6735C-7A09-41DE-B39F-2CFCC647BDCF}" type="pres">
      <dgm:prSet presAssocID="{EEF20CFE-631F-4DD4-9FE3-ED9902702371}" presName="Name37" presStyleLbl="parChTrans1D2" presStyleIdx="0" presStyleCnt="4"/>
      <dgm:spPr/>
    </dgm:pt>
    <dgm:pt modelId="{587EDE81-2C6D-4C8E-8732-1FD3B19DE873}" type="pres">
      <dgm:prSet presAssocID="{DCE97AC0-0CA2-4FB8-B0E2-65E4B5FBE811}" presName="hierRoot2" presStyleCnt="0">
        <dgm:presLayoutVars>
          <dgm:hierBranch val="init"/>
        </dgm:presLayoutVars>
      </dgm:prSet>
      <dgm:spPr/>
    </dgm:pt>
    <dgm:pt modelId="{77CEF71A-042B-4920-99D3-073C262F19AF}" type="pres">
      <dgm:prSet presAssocID="{DCE97AC0-0CA2-4FB8-B0E2-65E4B5FBE811}" presName="rootComposite" presStyleCnt="0"/>
      <dgm:spPr/>
    </dgm:pt>
    <dgm:pt modelId="{3A02D8B1-CA10-4705-BD2B-B3C95172DC7E}" type="pres">
      <dgm:prSet presAssocID="{DCE97AC0-0CA2-4FB8-B0E2-65E4B5FBE811}" presName="rootText" presStyleLbl="node2" presStyleIdx="0" presStyleCnt="3">
        <dgm:presLayoutVars>
          <dgm:chPref val="3"/>
        </dgm:presLayoutVars>
      </dgm:prSet>
      <dgm:spPr/>
    </dgm:pt>
    <dgm:pt modelId="{61479986-20F2-4E10-9F5F-0FABA5621BA4}" type="pres">
      <dgm:prSet presAssocID="{DCE97AC0-0CA2-4FB8-B0E2-65E4B5FBE811}" presName="rootConnector" presStyleLbl="node2" presStyleIdx="0" presStyleCnt="3"/>
      <dgm:spPr/>
    </dgm:pt>
    <dgm:pt modelId="{9FDFE886-7BFB-4919-8783-74F94D1571DF}" type="pres">
      <dgm:prSet presAssocID="{DCE97AC0-0CA2-4FB8-B0E2-65E4B5FBE811}" presName="hierChild4" presStyleCnt="0"/>
      <dgm:spPr/>
    </dgm:pt>
    <dgm:pt modelId="{5BB9277D-8137-405D-B5AD-CBFC46EC905F}" type="pres">
      <dgm:prSet presAssocID="{DCE97AC0-0CA2-4FB8-B0E2-65E4B5FBE811}" presName="hierChild5" presStyleCnt="0"/>
      <dgm:spPr/>
    </dgm:pt>
    <dgm:pt modelId="{A6CF33DE-C399-4629-8361-D30EE31E6412}" type="pres">
      <dgm:prSet presAssocID="{EA8CC612-31DD-4167-A0A6-C94FD85D9924}" presName="Name37" presStyleLbl="parChTrans1D2" presStyleIdx="1" presStyleCnt="4"/>
      <dgm:spPr/>
    </dgm:pt>
    <dgm:pt modelId="{A3654DFF-FA4B-42EF-B746-3B7D4DD437CB}" type="pres">
      <dgm:prSet presAssocID="{E7C3B4D1-681E-4AA5-9A7B-A4DB6D13A91E}" presName="hierRoot2" presStyleCnt="0">
        <dgm:presLayoutVars>
          <dgm:hierBranch val="init"/>
        </dgm:presLayoutVars>
      </dgm:prSet>
      <dgm:spPr/>
    </dgm:pt>
    <dgm:pt modelId="{637E4B8A-092D-4742-AD7E-8FBF88101E0D}" type="pres">
      <dgm:prSet presAssocID="{E7C3B4D1-681E-4AA5-9A7B-A4DB6D13A91E}" presName="rootComposite" presStyleCnt="0"/>
      <dgm:spPr/>
    </dgm:pt>
    <dgm:pt modelId="{0E23297F-30FE-4214-879E-A0F75AA36579}" type="pres">
      <dgm:prSet presAssocID="{E7C3B4D1-681E-4AA5-9A7B-A4DB6D13A91E}" presName="rootText" presStyleLbl="node2" presStyleIdx="1" presStyleCnt="3">
        <dgm:presLayoutVars>
          <dgm:chPref val="3"/>
        </dgm:presLayoutVars>
      </dgm:prSet>
      <dgm:spPr/>
    </dgm:pt>
    <dgm:pt modelId="{5173D97A-9933-4B7F-BE07-831781C0A562}" type="pres">
      <dgm:prSet presAssocID="{E7C3B4D1-681E-4AA5-9A7B-A4DB6D13A91E}" presName="rootConnector" presStyleLbl="node2" presStyleIdx="1" presStyleCnt="3"/>
      <dgm:spPr/>
    </dgm:pt>
    <dgm:pt modelId="{28ADC3DB-A0F2-41E0-9EF6-885D41473448}" type="pres">
      <dgm:prSet presAssocID="{E7C3B4D1-681E-4AA5-9A7B-A4DB6D13A91E}" presName="hierChild4" presStyleCnt="0"/>
      <dgm:spPr/>
    </dgm:pt>
    <dgm:pt modelId="{B85C13E1-5869-4748-A537-E5DD14F75DE3}" type="pres">
      <dgm:prSet presAssocID="{E7C3B4D1-681E-4AA5-9A7B-A4DB6D13A91E}" presName="hierChild5" presStyleCnt="0"/>
      <dgm:spPr/>
    </dgm:pt>
    <dgm:pt modelId="{AD9ECADB-A56C-473E-995A-E67AEFAEAD94}" type="pres">
      <dgm:prSet presAssocID="{90B1E4B2-0023-400D-B2CD-40DD4AACE809}" presName="Name37" presStyleLbl="parChTrans1D2" presStyleIdx="2" presStyleCnt="4"/>
      <dgm:spPr/>
    </dgm:pt>
    <dgm:pt modelId="{0AAF5A2E-C996-4E71-B8C1-2253AA777189}" type="pres">
      <dgm:prSet presAssocID="{2B4E4F72-78B5-4A68-B37A-2F1ED70BFC37}" presName="hierRoot2" presStyleCnt="0">
        <dgm:presLayoutVars>
          <dgm:hierBranch val="init"/>
        </dgm:presLayoutVars>
      </dgm:prSet>
      <dgm:spPr/>
    </dgm:pt>
    <dgm:pt modelId="{B5F4AB01-6DDF-444E-AB42-32BFFC3E6F7F}" type="pres">
      <dgm:prSet presAssocID="{2B4E4F72-78B5-4A68-B37A-2F1ED70BFC37}" presName="rootComposite" presStyleCnt="0"/>
      <dgm:spPr/>
    </dgm:pt>
    <dgm:pt modelId="{0C3EC9EB-C7C7-4D4A-A5F4-48EB56352813}" type="pres">
      <dgm:prSet presAssocID="{2B4E4F72-78B5-4A68-B37A-2F1ED70BFC37}" presName="rootText" presStyleLbl="node2" presStyleIdx="2" presStyleCnt="3">
        <dgm:presLayoutVars>
          <dgm:chPref val="3"/>
        </dgm:presLayoutVars>
      </dgm:prSet>
      <dgm:spPr/>
    </dgm:pt>
    <dgm:pt modelId="{585E22AF-2176-4091-93B6-05841D532A0E}" type="pres">
      <dgm:prSet presAssocID="{2B4E4F72-78B5-4A68-B37A-2F1ED70BFC37}" presName="rootConnector" presStyleLbl="node2" presStyleIdx="2" presStyleCnt="3"/>
      <dgm:spPr/>
    </dgm:pt>
    <dgm:pt modelId="{2D0BCA86-714E-4F83-82EE-A3D33A98B5A6}" type="pres">
      <dgm:prSet presAssocID="{2B4E4F72-78B5-4A68-B37A-2F1ED70BFC37}" presName="hierChild4" presStyleCnt="0"/>
      <dgm:spPr/>
    </dgm:pt>
    <dgm:pt modelId="{FB1A307E-E259-4798-BD5B-2F636EFC60B9}" type="pres">
      <dgm:prSet presAssocID="{2B4E4F72-78B5-4A68-B37A-2F1ED70BFC37}" presName="hierChild5" presStyleCnt="0"/>
      <dgm:spPr/>
    </dgm:pt>
    <dgm:pt modelId="{DF481686-1724-4E18-B998-7E9EA4B78D5A}" type="pres">
      <dgm:prSet presAssocID="{5302B237-A022-43FC-B98C-7DE5A223F803}" presName="hierChild3" presStyleCnt="0"/>
      <dgm:spPr/>
    </dgm:pt>
    <dgm:pt modelId="{1B230429-F84E-4481-BC79-3C6FFC2BCD61}" type="pres">
      <dgm:prSet presAssocID="{1561017C-30EB-4391-88F8-2110357D4234}" presName="Name111" presStyleLbl="parChTrans1D2" presStyleIdx="3" presStyleCnt="4"/>
      <dgm:spPr/>
    </dgm:pt>
    <dgm:pt modelId="{FDD7DA63-938B-42A0-97BE-A1390D1685D7}" type="pres">
      <dgm:prSet presAssocID="{F88B1F08-07BF-41FC-A932-AC10C9484E91}" presName="hierRoot3" presStyleCnt="0">
        <dgm:presLayoutVars>
          <dgm:hierBranch val="init"/>
        </dgm:presLayoutVars>
      </dgm:prSet>
      <dgm:spPr/>
    </dgm:pt>
    <dgm:pt modelId="{613BB4ED-5194-4AAE-B1F1-60BDF6EE7CD7}" type="pres">
      <dgm:prSet presAssocID="{F88B1F08-07BF-41FC-A932-AC10C9484E91}" presName="rootComposite3" presStyleCnt="0"/>
      <dgm:spPr/>
    </dgm:pt>
    <dgm:pt modelId="{CFE5B3EE-F91B-4E77-9744-4D7F35228EA3}" type="pres">
      <dgm:prSet presAssocID="{F88B1F08-07BF-41FC-A932-AC10C9484E91}" presName="rootText3" presStyleLbl="asst1" presStyleIdx="0" presStyleCnt="1" custAng="279517" custScaleX="105505" custScaleY="166230" custLinFactNeighborX="60500" custLinFactNeighborY="-20728">
        <dgm:presLayoutVars>
          <dgm:chPref val="3"/>
        </dgm:presLayoutVars>
      </dgm:prSet>
      <dgm:spPr/>
    </dgm:pt>
    <dgm:pt modelId="{0AF32A9C-D6F0-4A4B-A152-765F222B46CC}" type="pres">
      <dgm:prSet presAssocID="{F88B1F08-07BF-41FC-A932-AC10C9484E91}" presName="rootConnector3" presStyleLbl="asst1" presStyleIdx="0" presStyleCnt="1"/>
      <dgm:spPr/>
    </dgm:pt>
    <dgm:pt modelId="{D607E7B9-A1A8-4ED6-9130-9D0DB3A66E3C}" type="pres">
      <dgm:prSet presAssocID="{F88B1F08-07BF-41FC-A932-AC10C9484E91}" presName="hierChild6" presStyleCnt="0"/>
      <dgm:spPr/>
    </dgm:pt>
    <dgm:pt modelId="{01B54880-6D05-4BF1-8ECB-E64A2763B1A9}" type="pres">
      <dgm:prSet presAssocID="{F88B1F08-07BF-41FC-A932-AC10C9484E91}" presName="hierChild7" presStyleCnt="0"/>
      <dgm:spPr/>
    </dgm:pt>
  </dgm:ptLst>
  <dgm:cxnLst>
    <dgm:cxn modelId="{3F9D4502-F5E4-4F42-9A70-DA2ACBAA2D60}" type="presOf" srcId="{90B1E4B2-0023-400D-B2CD-40DD4AACE809}" destId="{AD9ECADB-A56C-473E-995A-E67AEFAEAD94}" srcOrd="0" destOrd="0" presId="urn:microsoft.com/office/officeart/2005/8/layout/orgChart1"/>
    <dgm:cxn modelId="{7CF53713-825D-4288-83EF-DA002A3D77F8}" type="presOf" srcId="{2B4E4F72-78B5-4A68-B37A-2F1ED70BFC37}" destId="{585E22AF-2176-4091-93B6-05841D532A0E}" srcOrd="1" destOrd="0" presId="urn:microsoft.com/office/officeart/2005/8/layout/orgChart1"/>
    <dgm:cxn modelId="{ED1B9E15-8832-4452-96C7-65622825EB6F}" type="presOf" srcId="{D2364784-6136-464B-AF01-3AE9B477DC56}" destId="{FECBAF03-41B5-4C40-ACF9-F2712C167DA9}" srcOrd="0" destOrd="0" presId="urn:microsoft.com/office/officeart/2005/8/layout/orgChart1"/>
    <dgm:cxn modelId="{D6EF751D-516E-43E2-A90A-68AF12F1AD3A}" type="presOf" srcId="{5302B237-A022-43FC-B98C-7DE5A223F803}" destId="{3614C50F-FA08-48F1-BE7E-B334384A38AD}" srcOrd="0" destOrd="0" presId="urn:microsoft.com/office/officeart/2005/8/layout/orgChart1"/>
    <dgm:cxn modelId="{5EC86437-E276-40E9-8739-225C67D28B85}" type="presOf" srcId="{DCE97AC0-0CA2-4FB8-B0E2-65E4B5FBE811}" destId="{3A02D8B1-CA10-4705-BD2B-B3C95172DC7E}" srcOrd="0" destOrd="0" presId="urn:microsoft.com/office/officeart/2005/8/layout/orgChart1"/>
    <dgm:cxn modelId="{0D1B063C-A45C-4E22-A7AD-9751531821F8}" srcId="{5302B237-A022-43FC-B98C-7DE5A223F803}" destId="{DCE97AC0-0CA2-4FB8-B0E2-65E4B5FBE811}" srcOrd="1" destOrd="0" parTransId="{EEF20CFE-631F-4DD4-9FE3-ED9902702371}" sibTransId="{81F46B92-A623-4403-BE5B-191DC8A92912}"/>
    <dgm:cxn modelId="{73600E3D-2E8F-469C-84D7-69F97917F82C}" type="presOf" srcId="{DCE97AC0-0CA2-4FB8-B0E2-65E4B5FBE811}" destId="{61479986-20F2-4E10-9F5F-0FABA5621BA4}" srcOrd="1" destOrd="0" presId="urn:microsoft.com/office/officeart/2005/8/layout/orgChart1"/>
    <dgm:cxn modelId="{F2C10849-D567-41B8-A5FD-4F225760058B}" type="presOf" srcId="{5302B237-A022-43FC-B98C-7DE5A223F803}" destId="{D29B6DA3-9EE5-4700-9ACB-FAC28FB727A6}" srcOrd="1" destOrd="0" presId="urn:microsoft.com/office/officeart/2005/8/layout/orgChart1"/>
    <dgm:cxn modelId="{C3D5BB56-65E9-4E68-B562-13ECF8381798}" type="presOf" srcId="{E7C3B4D1-681E-4AA5-9A7B-A4DB6D13A91E}" destId="{5173D97A-9933-4B7F-BE07-831781C0A562}" srcOrd="1" destOrd="0" presId="urn:microsoft.com/office/officeart/2005/8/layout/orgChart1"/>
    <dgm:cxn modelId="{B55D7057-7E46-4C66-95ED-707B38DFF489}" srcId="{D2364784-6136-464B-AF01-3AE9B477DC56}" destId="{5302B237-A022-43FC-B98C-7DE5A223F803}" srcOrd="0" destOrd="0" parTransId="{FCB669BB-DD60-4ADC-A276-3E226C306F13}" sibTransId="{60592BC0-B405-43DB-A8C3-74E073B12CFC}"/>
    <dgm:cxn modelId="{7B2EC862-B7BA-4517-B40C-081A841D4F94}" type="presOf" srcId="{EA8CC612-31DD-4167-A0A6-C94FD85D9924}" destId="{A6CF33DE-C399-4629-8361-D30EE31E6412}" srcOrd="0" destOrd="0" presId="urn:microsoft.com/office/officeart/2005/8/layout/orgChart1"/>
    <dgm:cxn modelId="{F6272E65-23E9-4BA8-A75A-33FD88541075}" type="presOf" srcId="{F88B1F08-07BF-41FC-A932-AC10C9484E91}" destId="{0AF32A9C-D6F0-4A4B-A152-765F222B46CC}" srcOrd="1" destOrd="0" presId="urn:microsoft.com/office/officeart/2005/8/layout/orgChart1"/>
    <dgm:cxn modelId="{D6349373-44B8-4D62-B887-B5A450EB15A0}" type="presOf" srcId="{EEF20CFE-631F-4DD4-9FE3-ED9902702371}" destId="{05A6735C-7A09-41DE-B39F-2CFCC647BDCF}" srcOrd="0" destOrd="0" presId="urn:microsoft.com/office/officeart/2005/8/layout/orgChart1"/>
    <dgm:cxn modelId="{E6920A77-7113-4FDA-AF64-9B5B632023D4}" type="presOf" srcId="{1561017C-30EB-4391-88F8-2110357D4234}" destId="{1B230429-F84E-4481-BC79-3C6FFC2BCD61}" srcOrd="0" destOrd="0" presId="urn:microsoft.com/office/officeart/2005/8/layout/orgChart1"/>
    <dgm:cxn modelId="{067AC48E-D70F-4F98-ACD8-C5C087A49E97}" type="presOf" srcId="{F88B1F08-07BF-41FC-A932-AC10C9484E91}" destId="{CFE5B3EE-F91B-4E77-9744-4D7F35228EA3}" srcOrd="0" destOrd="0" presId="urn:microsoft.com/office/officeart/2005/8/layout/orgChart1"/>
    <dgm:cxn modelId="{19647997-26E3-4E0F-894C-410BF5ABF09D}" type="presOf" srcId="{2B4E4F72-78B5-4A68-B37A-2F1ED70BFC37}" destId="{0C3EC9EB-C7C7-4D4A-A5F4-48EB56352813}" srcOrd="0" destOrd="0" presId="urn:microsoft.com/office/officeart/2005/8/layout/orgChart1"/>
    <dgm:cxn modelId="{99BECF98-348A-4D30-9B33-0E94FF320D64}" srcId="{5302B237-A022-43FC-B98C-7DE5A223F803}" destId="{2B4E4F72-78B5-4A68-B37A-2F1ED70BFC37}" srcOrd="3" destOrd="0" parTransId="{90B1E4B2-0023-400D-B2CD-40DD4AACE809}" sibTransId="{C79617B3-99AD-47AA-AEBC-DAEF722E3CD7}"/>
    <dgm:cxn modelId="{0B22C4B3-F2F3-430E-BAC6-D65D13A21909}" srcId="{5302B237-A022-43FC-B98C-7DE5A223F803}" destId="{F88B1F08-07BF-41FC-A932-AC10C9484E91}" srcOrd="0" destOrd="0" parTransId="{1561017C-30EB-4391-88F8-2110357D4234}" sibTransId="{F85C9B15-8A23-412B-819B-C404B8D31F6F}"/>
    <dgm:cxn modelId="{FD51C8BA-7796-4E06-99BF-1141732957E8}" srcId="{5302B237-A022-43FC-B98C-7DE5A223F803}" destId="{E7C3B4D1-681E-4AA5-9A7B-A4DB6D13A91E}" srcOrd="2" destOrd="0" parTransId="{EA8CC612-31DD-4167-A0A6-C94FD85D9924}" sibTransId="{5C8899C8-2E3B-4B8E-8AFC-049FB60F5A5D}"/>
    <dgm:cxn modelId="{75B721E9-DBBD-48BD-BE23-459891942C33}" type="presOf" srcId="{E7C3B4D1-681E-4AA5-9A7B-A4DB6D13A91E}" destId="{0E23297F-30FE-4214-879E-A0F75AA36579}" srcOrd="0" destOrd="0" presId="urn:microsoft.com/office/officeart/2005/8/layout/orgChart1"/>
    <dgm:cxn modelId="{F13C3FE2-4B41-41F5-9AAA-D8F97FF4F668}" type="presParOf" srcId="{FECBAF03-41B5-4C40-ACF9-F2712C167DA9}" destId="{637178A0-3119-447B-A4CF-26F28850D12B}" srcOrd="0" destOrd="0" presId="urn:microsoft.com/office/officeart/2005/8/layout/orgChart1"/>
    <dgm:cxn modelId="{71CC7C32-D41A-44B2-AAFA-EB3271F76AB0}" type="presParOf" srcId="{637178A0-3119-447B-A4CF-26F28850D12B}" destId="{2BD40484-5C5C-4CC4-874C-22919FE15E07}" srcOrd="0" destOrd="0" presId="urn:microsoft.com/office/officeart/2005/8/layout/orgChart1"/>
    <dgm:cxn modelId="{F1A2F738-12D4-49D4-B522-38CCCAFF1842}" type="presParOf" srcId="{2BD40484-5C5C-4CC4-874C-22919FE15E07}" destId="{3614C50F-FA08-48F1-BE7E-B334384A38AD}" srcOrd="0" destOrd="0" presId="urn:microsoft.com/office/officeart/2005/8/layout/orgChart1"/>
    <dgm:cxn modelId="{9FA3B4B8-1B6B-4259-BA7D-752AE1CC37CA}" type="presParOf" srcId="{2BD40484-5C5C-4CC4-874C-22919FE15E07}" destId="{D29B6DA3-9EE5-4700-9ACB-FAC28FB727A6}" srcOrd="1" destOrd="0" presId="urn:microsoft.com/office/officeart/2005/8/layout/orgChart1"/>
    <dgm:cxn modelId="{4DE18C71-C659-400F-B409-0998CFCF76DC}" type="presParOf" srcId="{637178A0-3119-447B-A4CF-26F28850D12B}" destId="{0F8B441A-E027-4019-8593-F2A83E6837FB}" srcOrd="1" destOrd="0" presId="urn:microsoft.com/office/officeart/2005/8/layout/orgChart1"/>
    <dgm:cxn modelId="{C7FA83EC-A61D-4AFA-B123-8F3E69BD3D30}" type="presParOf" srcId="{0F8B441A-E027-4019-8593-F2A83E6837FB}" destId="{05A6735C-7A09-41DE-B39F-2CFCC647BDCF}" srcOrd="0" destOrd="0" presId="urn:microsoft.com/office/officeart/2005/8/layout/orgChart1"/>
    <dgm:cxn modelId="{4A4ABF8F-69A7-4ACB-80B9-F9703A8054C8}" type="presParOf" srcId="{0F8B441A-E027-4019-8593-F2A83E6837FB}" destId="{587EDE81-2C6D-4C8E-8732-1FD3B19DE873}" srcOrd="1" destOrd="0" presId="urn:microsoft.com/office/officeart/2005/8/layout/orgChart1"/>
    <dgm:cxn modelId="{DFD2A77A-89AB-4E69-B925-7A1136A8AA45}" type="presParOf" srcId="{587EDE81-2C6D-4C8E-8732-1FD3B19DE873}" destId="{77CEF71A-042B-4920-99D3-073C262F19AF}" srcOrd="0" destOrd="0" presId="urn:microsoft.com/office/officeart/2005/8/layout/orgChart1"/>
    <dgm:cxn modelId="{91E9C8B5-3B87-4B04-A2EE-A11402B3C909}" type="presParOf" srcId="{77CEF71A-042B-4920-99D3-073C262F19AF}" destId="{3A02D8B1-CA10-4705-BD2B-B3C95172DC7E}" srcOrd="0" destOrd="0" presId="urn:microsoft.com/office/officeart/2005/8/layout/orgChart1"/>
    <dgm:cxn modelId="{BE3CAA07-A6B7-4D26-8B3D-4A2799B94BDA}" type="presParOf" srcId="{77CEF71A-042B-4920-99D3-073C262F19AF}" destId="{61479986-20F2-4E10-9F5F-0FABA5621BA4}" srcOrd="1" destOrd="0" presId="urn:microsoft.com/office/officeart/2005/8/layout/orgChart1"/>
    <dgm:cxn modelId="{A70E675D-BFF3-432C-BA26-2BF305F6FE5A}" type="presParOf" srcId="{587EDE81-2C6D-4C8E-8732-1FD3B19DE873}" destId="{9FDFE886-7BFB-4919-8783-74F94D1571DF}" srcOrd="1" destOrd="0" presId="urn:microsoft.com/office/officeart/2005/8/layout/orgChart1"/>
    <dgm:cxn modelId="{48D99D85-77B5-4B7C-88B2-0B0F94810342}" type="presParOf" srcId="{587EDE81-2C6D-4C8E-8732-1FD3B19DE873}" destId="{5BB9277D-8137-405D-B5AD-CBFC46EC905F}" srcOrd="2" destOrd="0" presId="urn:microsoft.com/office/officeart/2005/8/layout/orgChart1"/>
    <dgm:cxn modelId="{6B0301FE-6734-4A1B-85F8-765693C30192}" type="presParOf" srcId="{0F8B441A-E027-4019-8593-F2A83E6837FB}" destId="{A6CF33DE-C399-4629-8361-D30EE31E6412}" srcOrd="2" destOrd="0" presId="urn:microsoft.com/office/officeart/2005/8/layout/orgChart1"/>
    <dgm:cxn modelId="{7E6A1C5E-1998-45AD-8190-10C49E18CBE1}" type="presParOf" srcId="{0F8B441A-E027-4019-8593-F2A83E6837FB}" destId="{A3654DFF-FA4B-42EF-B746-3B7D4DD437CB}" srcOrd="3" destOrd="0" presId="urn:microsoft.com/office/officeart/2005/8/layout/orgChart1"/>
    <dgm:cxn modelId="{B1146EB2-A0BE-43BE-A26E-934D0C1197A4}" type="presParOf" srcId="{A3654DFF-FA4B-42EF-B746-3B7D4DD437CB}" destId="{637E4B8A-092D-4742-AD7E-8FBF88101E0D}" srcOrd="0" destOrd="0" presId="urn:microsoft.com/office/officeart/2005/8/layout/orgChart1"/>
    <dgm:cxn modelId="{1F8C2885-CD54-44FC-9693-56EFA5DFF815}" type="presParOf" srcId="{637E4B8A-092D-4742-AD7E-8FBF88101E0D}" destId="{0E23297F-30FE-4214-879E-A0F75AA36579}" srcOrd="0" destOrd="0" presId="urn:microsoft.com/office/officeart/2005/8/layout/orgChart1"/>
    <dgm:cxn modelId="{3E1D6971-73D7-4BA6-BA35-4CF5EA4B6963}" type="presParOf" srcId="{637E4B8A-092D-4742-AD7E-8FBF88101E0D}" destId="{5173D97A-9933-4B7F-BE07-831781C0A562}" srcOrd="1" destOrd="0" presId="urn:microsoft.com/office/officeart/2005/8/layout/orgChart1"/>
    <dgm:cxn modelId="{64EC9832-9BE7-4F77-B3D2-CF4360F840C2}" type="presParOf" srcId="{A3654DFF-FA4B-42EF-B746-3B7D4DD437CB}" destId="{28ADC3DB-A0F2-41E0-9EF6-885D41473448}" srcOrd="1" destOrd="0" presId="urn:microsoft.com/office/officeart/2005/8/layout/orgChart1"/>
    <dgm:cxn modelId="{30D822A3-EB55-47F1-B099-C23A51D9B117}" type="presParOf" srcId="{A3654DFF-FA4B-42EF-B746-3B7D4DD437CB}" destId="{B85C13E1-5869-4748-A537-E5DD14F75DE3}" srcOrd="2" destOrd="0" presId="urn:microsoft.com/office/officeart/2005/8/layout/orgChart1"/>
    <dgm:cxn modelId="{7A34AFAC-648F-4F02-AC0C-E978A8AAAB8E}" type="presParOf" srcId="{0F8B441A-E027-4019-8593-F2A83E6837FB}" destId="{AD9ECADB-A56C-473E-995A-E67AEFAEAD94}" srcOrd="4" destOrd="0" presId="urn:microsoft.com/office/officeart/2005/8/layout/orgChart1"/>
    <dgm:cxn modelId="{D9B98FA6-AD24-4604-AD4F-B5235ABDA676}" type="presParOf" srcId="{0F8B441A-E027-4019-8593-F2A83E6837FB}" destId="{0AAF5A2E-C996-4E71-B8C1-2253AA777189}" srcOrd="5" destOrd="0" presId="urn:microsoft.com/office/officeart/2005/8/layout/orgChart1"/>
    <dgm:cxn modelId="{39A3FBA5-19B1-4E28-86A2-362189AFD55A}" type="presParOf" srcId="{0AAF5A2E-C996-4E71-B8C1-2253AA777189}" destId="{B5F4AB01-6DDF-444E-AB42-32BFFC3E6F7F}" srcOrd="0" destOrd="0" presId="urn:microsoft.com/office/officeart/2005/8/layout/orgChart1"/>
    <dgm:cxn modelId="{D27B73B4-A615-4217-BE06-C90715BF06B6}" type="presParOf" srcId="{B5F4AB01-6DDF-444E-AB42-32BFFC3E6F7F}" destId="{0C3EC9EB-C7C7-4D4A-A5F4-48EB56352813}" srcOrd="0" destOrd="0" presId="urn:microsoft.com/office/officeart/2005/8/layout/orgChart1"/>
    <dgm:cxn modelId="{A2367402-469B-4D39-8759-F1BAE14CBEA0}" type="presParOf" srcId="{B5F4AB01-6DDF-444E-AB42-32BFFC3E6F7F}" destId="{585E22AF-2176-4091-93B6-05841D532A0E}" srcOrd="1" destOrd="0" presId="urn:microsoft.com/office/officeart/2005/8/layout/orgChart1"/>
    <dgm:cxn modelId="{A1CF6D78-BB5D-496D-8498-9BDEF95EEEE4}" type="presParOf" srcId="{0AAF5A2E-C996-4E71-B8C1-2253AA777189}" destId="{2D0BCA86-714E-4F83-82EE-A3D33A98B5A6}" srcOrd="1" destOrd="0" presId="urn:microsoft.com/office/officeart/2005/8/layout/orgChart1"/>
    <dgm:cxn modelId="{80B497E2-0F46-4F66-975E-2436151139BA}" type="presParOf" srcId="{0AAF5A2E-C996-4E71-B8C1-2253AA777189}" destId="{FB1A307E-E259-4798-BD5B-2F636EFC60B9}" srcOrd="2" destOrd="0" presId="urn:microsoft.com/office/officeart/2005/8/layout/orgChart1"/>
    <dgm:cxn modelId="{36CA2FE3-4ABF-4A02-BA4C-CCA55BC58EE2}" type="presParOf" srcId="{637178A0-3119-447B-A4CF-26F28850D12B}" destId="{DF481686-1724-4E18-B998-7E9EA4B78D5A}" srcOrd="2" destOrd="0" presId="urn:microsoft.com/office/officeart/2005/8/layout/orgChart1"/>
    <dgm:cxn modelId="{170FA18D-45DB-4357-B4C6-1AE2879757CA}" type="presParOf" srcId="{DF481686-1724-4E18-B998-7E9EA4B78D5A}" destId="{1B230429-F84E-4481-BC79-3C6FFC2BCD61}" srcOrd="0" destOrd="0" presId="urn:microsoft.com/office/officeart/2005/8/layout/orgChart1"/>
    <dgm:cxn modelId="{BC3364A7-404E-4C3B-85C2-BA14E2C46918}" type="presParOf" srcId="{DF481686-1724-4E18-B998-7E9EA4B78D5A}" destId="{FDD7DA63-938B-42A0-97BE-A1390D1685D7}" srcOrd="1" destOrd="0" presId="urn:microsoft.com/office/officeart/2005/8/layout/orgChart1"/>
    <dgm:cxn modelId="{3E4D143B-5552-4DDA-87DF-68EE51850FE0}" type="presParOf" srcId="{FDD7DA63-938B-42A0-97BE-A1390D1685D7}" destId="{613BB4ED-5194-4AAE-B1F1-60BDF6EE7CD7}" srcOrd="0" destOrd="0" presId="urn:microsoft.com/office/officeart/2005/8/layout/orgChart1"/>
    <dgm:cxn modelId="{A63BE580-CC04-479D-B26E-FC07628666F4}" type="presParOf" srcId="{613BB4ED-5194-4AAE-B1F1-60BDF6EE7CD7}" destId="{CFE5B3EE-F91B-4E77-9744-4D7F35228EA3}" srcOrd="0" destOrd="0" presId="urn:microsoft.com/office/officeart/2005/8/layout/orgChart1"/>
    <dgm:cxn modelId="{A3031A8B-7011-4D05-B9B2-4B4D2A3C3545}" type="presParOf" srcId="{613BB4ED-5194-4AAE-B1F1-60BDF6EE7CD7}" destId="{0AF32A9C-D6F0-4A4B-A152-765F222B46CC}" srcOrd="1" destOrd="0" presId="urn:microsoft.com/office/officeart/2005/8/layout/orgChart1"/>
    <dgm:cxn modelId="{9E8D2C7B-D353-499D-976E-8A7CB1969856}" type="presParOf" srcId="{FDD7DA63-938B-42A0-97BE-A1390D1685D7}" destId="{D607E7B9-A1A8-4ED6-9130-9D0DB3A66E3C}" srcOrd="1" destOrd="0" presId="urn:microsoft.com/office/officeart/2005/8/layout/orgChart1"/>
    <dgm:cxn modelId="{BD2ADE06-5FE8-4F67-BF5C-3F2C84E917ED}" type="presParOf" srcId="{FDD7DA63-938B-42A0-97BE-A1390D1685D7}" destId="{01B54880-6D05-4BF1-8ECB-E64A2763B1A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2364784-6136-464B-AF01-3AE9B477DC5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02B237-A022-43FC-B98C-7DE5A223F803}">
      <dgm:prSet phldrT="[Text]"/>
      <dgm:spPr/>
      <dgm:t>
        <a:bodyPr/>
        <a:lstStyle/>
        <a:p>
          <a:r>
            <a:rPr lang="en-US"/>
            <a:t>Educational framework</a:t>
          </a:r>
        </a:p>
      </dgm:t>
    </dgm:pt>
    <dgm:pt modelId="{FCB669BB-DD60-4ADC-A276-3E226C306F13}" type="parTrans" cxnId="{B55D7057-7E46-4C66-95ED-707B38DFF489}">
      <dgm:prSet/>
      <dgm:spPr/>
      <dgm:t>
        <a:bodyPr/>
        <a:lstStyle/>
        <a:p>
          <a:endParaRPr lang="en-US"/>
        </a:p>
      </dgm:t>
    </dgm:pt>
    <dgm:pt modelId="{60592BC0-B405-43DB-A8C3-74E073B12CFC}" type="sibTrans" cxnId="{B55D7057-7E46-4C66-95ED-707B38DFF489}">
      <dgm:prSet/>
      <dgm:spPr/>
      <dgm:t>
        <a:bodyPr/>
        <a:lstStyle/>
        <a:p>
          <a:endParaRPr lang="en-US"/>
        </a:p>
      </dgm:t>
    </dgm:pt>
    <dgm:pt modelId="{F88B1F08-07BF-41FC-A932-AC10C9484E91}" type="asst">
      <dgm:prSet phldrT="[Text]"/>
      <dgm:spPr>
        <a:solidFill>
          <a:srgbClr val="00B050"/>
        </a:solidFill>
      </dgm:spPr>
      <dgm:t>
        <a:bodyPr/>
        <a:lstStyle/>
        <a:p>
          <a:r>
            <a:rPr lang="en-US"/>
            <a:t>Communicate effectively to specific audiences</a:t>
          </a:r>
        </a:p>
      </dgm:t>
    </dgm:pt>
    <dgm:pt modelId="{1561017C-30EB-4391-88F8-2110357D4234}" type="parTrans" cxnId="{0B22C4B3-F2F3-430E-BAC6-D65D13A21909}">
      <dgm:prSet/>
      <dgm:spPr/>
      <dgm:t>
        <a:bodyPr/>
        <a:lstStyle/>
        <a:p>
          <a:endParaRPr lang="en-US"/>
        </a:p>
      </dgm:t>
    </dgm:pt>
    <dgm:pt modelId="{F85C9B15-8A23-412B-819B-C404B8D31F6F}" type="sibTrans" cxnId="{0B22C4B3-F2F3-430E-BAC6-D65D13A21909}">
      <dgm:prSet/>
      <dgm:spPr/>
      <dgm:t>
        <a:bodyPr/>
        <a:lstStyle/>
        <a:p>
          <a:endParaRPr lang="en-US"/>
        </a:p>
      </dgm:t>
    </dgm:pt>
    <dgm:pt modelId="{DCE97AC0-0CA2-4FB8-B0E2-65E4B5FBE811}">
      <dgm:prSet phldrT="[Text]" custT="1"/>
      <dgm:spPr>
        <a:solidFill>
          <a:srgbClr val="FF0000"/>
        </a:solidFill>
      </dgm:spPr>
      <dgm:t>
        <a:bodyPr/>
        <a:lstStyle/>
        <a:p>
          <a:pPr>
            <a:buNone/>
          </a:pPr>
          <a:r>
            <a:rPr lang="en-US" sz="1800" b="1"/>
            <a:t>Oral speech</a:t>
          </a:r>
        </a:p>
        <a:p>
          <a:pPr>
            <a:buFont typeface="Arial" panose="020B0604020202020204" pitchFamily="34" charset="0"/>
            <a:buNone/>
          </a:pPr>
          <a:r>
            <a:rPr lang="en-US" sz="1700"/>
            <a:t>Presentation style</a:t>
          </a:r>
        </a:p>
        <a:p>
          <a:pPr>
            <a:buFont typeface="Arial" panose="020B0604020202020204" pitchFamily="34" charset="0"/>
            <a:buNone/>
          </a:pPr>
          <a:r>
            <a:rPr lang="en-US" sz="1700"/>
            <a:t>Content</a:t>
          </a:r>
        </a:p>
        <a:p>
          <a:pPr>
            <a:buFont typeface="Arial" panose="020B0604020202020204" pitchFamily="34" charset="0"/>
            <a:buNone/>
          </a:pPr>
          <a:r>
            <a:rPr lang="en-US" sz="1700"/>
            <a:t>Organization</a:t>
          </a:r>
        </a:p>
      </dgm:t>
    </dgm:pt>
    <dgm:pt modelId="{EEF20CFE-631F-4DD4-9FE3-ED9902702371}" type="parTrans" cxnId="{0D1B063C-A45C-4E22-A7AD-9751531821F8}">
      <dgm:prSet/>
      <dgm:spPr/>
      <dgm:t>
        <a:bodyPr/>
        <a:lstStyle/>
        <a:p>
          <a:endParaRPr lang="en-US"/>
        </a:p>
      </dgm:t>
    </dgm:pt>
    <dgm:pt modelId="{81F46B92-A623-4403-BE5B-191DC8A92912}" type="sibTrans" cxnId="{0D1B063C-A45C-4E22-A7AD-9751531821F8}">
      <dgm:prSet/>
      <dgm:spPr/>
      <dgm:t>
        <a:bodyPr/>
        <a:lstStyle/>
        <a:p>
          <a:endParaRPr lang="en-US"/>
        </a:p>
      </dgm:t>
    </dgm:pt>
    <dgm:pt modelId="{E7C3B4D1-681E-4AA5-9A7B-A4DB6D13A91E}">
      <dgm:prSet phldrT="[Text]" custT="1"/>
      <dgm:spPr>
        <a:solidFill>
          <a:srgbClr val="00B0F0"/>
        </a:solidFill>
      </dgm:spPr>
      <dgm:t>
        <a:bodyPr/>
        <a:lstStyle/>
        <a:p>
          <a:r>
            <a:rPr lang="en-US" sz="1800" b="1"/>
            <a:t>Learning Demonstration</a:t>
          </a:r>
        </a:p>
        <a:p>
          <a:r>
            <a:rPr lang="en-US" sz="1700"/>
            <a:t>Connection to audience</a:t>
          </a:r>
        </a:p>
        <a:p>
          <a:r>
            <a:rPr lang="en-US" sz="1700"/>
            <a:t>Content</a:t>
          </a:r>
        </a:p>
        <a:p>
          <a:r>
            <a:rPr lang="en-US" sz="1700">
              <a:latin typeface="Calibri Light" panose="020F0302020204030204"/>
            </a:rPr>
            <a:t>Logical</a:t>
          </a:r>
          <a:r>
            <a:rPr lang="en-US" sz="1700"/>
            <a:t> Flow</a:t>
          </a:r>
        </a:p>
      </dgm:t>
    </dgm:pt>
    <dgm:pt modelId="{EA8CC612-31DD-4167-A0A6-C94FD85D9924}" type="parTrans" cxnId="{FD51C8BA-7796-4E06-99BF-1141732957E8}">
      <dgm:prSet/>
      <dgm:spPr/>
      <dgm:t>
        <a:bodyPr/>
        <a:lstStyle/>
        <a:p>
          <a:endParaRPr lang="en-US"/>
        </a:p>
      </dgm:t>
    </dgm:pt>
    <dgm:pt modelId="{5C8899C8-2E3B-4B8E-8AFC-049FB60F5A5D}" type="sibTrans" cxnId="{FD51C8BA-7796-4E06-99BF-1141732957E8}">
      <dgm:prSet/>
      <dgm:spPr/>
      <dgm:t>
        <a:bodyPr/>
        <a:lstStyle/>
        <a:p>
          <a:endParaRPr lang="en-US"/>
        </a:p>
      </dgm:t>
    </dgm:pt>
    <dgm:pt modelId="{2B4E4F72-78B5-4A68-B37A-2F1ED70BFC37}">
      <dgm:prSet phldrT="[Text]" custT="1"/>
      <dgm:spPr>
        <a:solidFill>
          <a:srgbClr val="FFC000"/>
        </a:solidFill>
      </dgm:spPr>
      <dgm:t>
        <a:bodyPr/>
        <a:lstStyle/>
        <a:p>
          <a:r>
            <a:rPr lang="en-US" sz="1800" b="1"/>
            <a:t>Group presentation</a:t>
          </a:r>
        </a:p>
        <a:p>
          <a:r>
            <a:rPr lang="en-US" sz="1700"/>
            <a:t>Delivery</a:t>
          </a:r>
        </a:p>
        <a:p>
          <a:r>
            <a:rPr lang="en-US" sz="1700"/>
            <a:t>Teamwork</a:t>
          </a:r>
        </a:p>
        <a:p>
          <a:r>
            <a:rPr lang="en-US" sz="1700"/>
            <a:t>Mastery of content</a:t>
          </a:r>
        </a:p>
      </dgm:t>
    </dgm:pt>
    <dgm:pt modelId="{90B1E4B2-0023-400D-B2CD-40DD4AACE809}" type="parTrans" cxnId="{99BECF98-348A-4D30-9B33-0E94FF320D64}">
      <dgm:prSet/>
      <dgm:spPr/>
      <dgm:t>
        <a:bodyPr/>
        <a:lstStyle/>
        <a:p>
          <a:endParaRPr lang="en-US"/>
        </a:p>
      </dgm:t>
    </dgm:pt>
    <dgm:pt modelId="{C79617B3-99AD-47AA-AEBC-DAEF722E3CD7}" type="sibTrans" cxnId="{99BECF98-348A-4D30-9B33-0E94FF320D64}">
      <dgm:prSet/>
      <dgm:spPr/>
      <dgm:t>
        <a:bodyPr/>
        <a:lstStyle/>
        <a:p>
          <a:endParaRPr lang="en-US"/>
        </a:p>
      </dgm:t>
    </dgm:pt>
    <dgm:pt modelId="{FECBAF03-41B5-4C40-ACF9-F2712C167DA9}" type="pres">
      <dgm:prSet presAssocID="{D2364784-6136-464B-AF01-3AE9B477DC5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37178A0-3119-447B-A4CF-26F28850D12B}" type="pres">
      <dgm:prSet presAssocID="{5302B237-A022-43FC-B98C-7DE5A223F803}" presName="hierRoot1" presStyleCnt="0">
        <dgm:presLayoutVars>
          <dgm:hierBranch val="init"/>
        </dgm:presLayoutVars>
      </dgm:prSet>
      <dgm:spPr/>
    </dgm:pt>
    <dgm:pt modelId="{2BD40484-5C5C-4CC4-874C-22919FE15E07}" type="pres">
      <dgm:prSet presAssocID="{5302B237-A022-43FC-B98C-7DE5A223F803}" presName="rootComposite1" presStyleCnt="0"/>
      <dgm:spPr/>
    </dgm:pt>
    <dgm:pt modelId="{3614C50F-FA08-48F1-BE7E-B334384A38AD}" type="pres">
      <dgm:prSet presAssocID="{5302B237-A022-43FC-B98C-7DE5A223F803}" presName="rootText1" presStyleLbl="node0" presStyleIdx="0" presStyleCnt="1">
        <dgm:presLayoutVars>
          <dgm:chPref val="3"/>
        </dgm:presLayoutVars>
      </dgm:prSet>
      <dgm:spPr/>
    </dgm:pt>
    <dgm:pt modelId="{D29B6DA3-9EE5-4700-9ACB-FAC28FB727A6}" type="pres">
      <dgm:prSet presAssocID="{5302B237-A022-43FC-B98C-7DE5A223F803}" presName="rootConnector1" presStyleLbl="node1" presStyleIdx="0" presStyleCnt="0"/>
      <dgm:spPr/>
    </dgm:pt>
    <dgm:pt modelId="{0F8B441A-E027-4019-8593-F2A83E6837FB}" type="pres">
      <dgm:prSet presAssocID="{5302B237-A022-43FC-B98C-7DE5A223F803}" presName="hierChild2" presStyleCnt="0"/>
      <dgm:spPr/>
    </dgm:pt>
    <dgm:pt modelId="{05A6735C-7A09-41DE-B39F-2CFCC647BDCF}" type="pres">
      <dgm:prSet presAssocID="{EEF20CFE-631F-4DD4-9FE3-ED9902702371}" presName="Name37" presStyleLbl="parChTrans1D2" presStyleIdx="0" presStyleCnt="4"/>
      <dgm:spPr/>
    </dgm:pt>
    <dgm:pt modelId="{587EDE81-2C6D-4C8E-8732-1FD3B19DE873}" type="pres">
      <dgm:prSet presAssocID="{DCE97AC0-0CA2-4FB8-B0E2-65E4B5FBE811}" presName="hierRoot2" presStyleCnt="0">
        <dgm:presLayoutVars>
          <dgm:hierBranch val="init"/>
        </dgm:presLayoutVars>
      </dgm:prSet>
      <dgm:spPr/>
    </dgm:pt>
    <dgm:pt modelId="{77CEF71A-042B-4920-99D3-073C262F19AF}" type="pres">
      <dgm:prSet presAssocID="{DCE97AC0-0CA2-4FB8-B0E2-65E4B5FBE811}" presName="rootComposite" presStyleCnt="0"/>
      <dgm:spPr/>
    </dgm:pt>
    <dgm:pt modelId="{3A02D8B1-CA10-4705-BD2B-B3C95172DC7E}" type="pres">
      <dgm:prSet presAssocID="{DCE97AC0-0CA2-4FB8-B0E2-65E4B5FBE811}" presName="rootText" presStyleLbl="node2" presStyleIdx="0" presStyleCnt="3">
        <dgm:presLayoutVars>
          <dgm:chPref val="3"/>
        </dgm:presLayoutVars>
      </dgm:prSet>
      <dgm:spPr/>
    </dgm:pt>
    <dgm:pt modelId="{61479986-20F2-4E10-9F5F-0FABA5621BA4}" type="pres">
      <dgm:prSet presAssocID="{DCE97AC0-0CA2-4FB8-B0E2-65E4B5FBE811}" presName="rootConnector" presStyleLbl="node2" presStyleIdx="0" presStyleCnt="3"/>
      <dgm:spPr/>
    </dgm:pt>
    <dgm:pt modelId="{9FDFE886-7BFB-4919-8783-74F94D1571DF}" type="pres">
      <dgm:prSet presAssocID="{DCE97AC0-0CA2-4FB8-B0E2-65E4B5FBE811}" presName="hierChild4" presStyleCnt="0"/>
      <dgm:spPr/>
    </dgm:pt>
    <dgm:pt modelId="{5BB9277D-8137-405D-B5AD-CBFC46EC905F}" type="pres">
      <dgm:prSet presAssocID="{DCE97AC0-0CA2-4FB8-B0E2-65E4B5FBE811}" presName="hierChild5" presStyleCnt="0"/>
      <dgm:spPr/>
    </dgm:pt>
    <dgm:pt modelId="{A6CF33DE-C399-4629-8361-D30EE31E6412}" type="pres">
      <dgm:prSet presAssocID="{EA8CC612-31DD-4167-A0A6-C94FD85D9924}" presName="Name37" presStyleLbl="parChTrans1D2" presStyleIdx="1" presStyleCnt="4"/>
      <dgm:spPr/>
    </dgm:pt>
    <dgm:pt modelId="{A3654DFF-FA4B-42EF-B746-3B7D4DD437CB}" type="pres">
      <dgm:prSet presAssocID="{E7C3B4D1-681E-4AA5-9A7B-A4DB6D13A91E}" presName="hierRoot2" presStyleCnt="0">
        <dgm:presLayoutVars>
          <dgm:hierBranch val="init"/>
        </dgm:presLayoutVars>
      </dgm:prSet>
      <dgm:spPr/>
    </dgm:pt>
    <dgm:pt modelId="{637E4B8A-092D-4742-AD7E-8FBF88101E0D}" type="pres">
      <dgm:prSet presAssocID="{E7C3B4D1-681E-4AA5-9A7B-A4DB6D13A91E}" presName="rootComposite" presStyleCnt="0"/>
      <dgm:spPr/>
    </dgm:pt>
    <dgm:pt modelId="{0E23297F-30FE-4214-879E-A0F75AA36579}" type="pres">
      <dgm:prSet presAssocID="{E7C3B4D1-681E-4AA5-9A7B-A4DB6D13A91E}" presName="rootText" presStyleLbl="node2" presStyleIdx="1" presStyleCnt="3">
        <dgm:presLayoutVars>
          <dgm:chPref val="3"/>
        </dgm:presLayoutVars>
      </dgm:prSet>
      <dgm:spPr/>
    </dgm:pt>
    <dgm:pt modelId="{5173D97A-9933-4B7F-BE07-831781C0A562}" type="pres">
      <dgm:prSet presAssocID="{E7C3B4D1-681E-4AA5-9A7B-A4DB6D13A91E}" presName="rootConnector" presStyleLbl="node2" presStyleIdx="1" presStyleCnt="3"/>
      <dgm:spPr/>
    </dgm:pt>
    <dgm:pt modelId="{28ADC3DB-A0F2-41E0-9EF6-885D41473448}" type="pres">
      <dgm:prSet presAssocID="{E7C3B4D1-681E-4AA5-9A7B-A4DB6D13A91E}" presName="hierChild4" presStyleCnt="0"/>
      <dgm:spPr/>
    </dgm:pt>
    <dgm:pt modelId="{B85C13E1-5869-4748-A537-E5DD14F75DE3}" type="pres">
      <dgm:prSet presAssocID="{E7C3B4D1-681E-4AA5-9A7B-A4DB6D13A91E}" presName="hierChild5" presStyleCnt="0"/>
      <dgm:spPr/>
    </dgm:pt>
    <dgm:pt modelId="{AD9ECADB-A56C-473E-995A-E67AEFAEAD94}" type="pres">
      <dgm:prSet presAssocID="{90B1E4B2-0023-400D-B2CD-40DD4AACE809}" presName="Name37" presStyleLbl="parChTrans1D2" presStyleIdx="2" presStyleCnt="4"/>
      <dgm:spPr/>
    </dgm:pt>
    <dgm:pt modelId="{0AAF5A2E-C996-4E71-B8C1-2253AA777189}" type="pres">
      <dgm:prSet presAssocID="{2B4E4F72-78B5-4A68-B37A-2F1ED70BFC37}" presName="hierRoot2" presStyleCnt="0">
        <dgm:presLayoutVars>
          <dgm:hierBranch val="init"/>
        </dgm:presLayoutVars>
      </dgm:prSet>
      <dgm:spPr/>
    </dgm:pt>
    <dgm:pt modelId="{B5F4AB01-6DDF-444E-AB42-32BFFC3E6F7F}" type="pres">
      <dgm:prSet presAssocID="{2B4E4F72-78B5-4A68-B37A-2F1ED70BFC37}" presName="rootComposite" presStyleCnt="0"/>
      <dgm:spPr/>
    </dgm:pt>
    <dgm:pt modelId="{0C3EC9EB-C7C7-4D4A-A5F4-48EB56352813}" type="pres">
      <dgm:prSet presAssocID="{2B4E4F72-78B5-4A68-B37A-2F1ED70BFC37}" presName="rootText" presStyleLbl="node2" presStyleIdx="2" presStyleCnt="3">
        <dgm:presLayoutVars>
          <dgm:chPref val="3"/>
        </dgm:presLayoutVars>
      </dgm:prSet>
      <dgm:spPr/>
    </dgm:pt>
    <dgm:pt modelId="{585E22AF-2176-4091-93B6-05841D532A0E}" type="pres">
      <dgm:prSet presAssocID="{2B4E4F72-78B5-4A68-B37A-2F1ED70BFC37}" presName="rootConnector" presStyleLbl="node2" presStyleIdx="2" presStyleCnt="3"/>
      <dgm:spPr/>
    </dgm:pt>
    <dgm:pt modelId="{2D0BCA86-714E-4F83-82EE-A3D33A98B5A6}" type="pres">
      <dgm:prSet presAssocID="{2B4E4F72-78B5-4A68-B37A-2F1ED70BFC37}" presName="hierChild4" presStyleCnt="0"/>
      <dgm:spPr/>
    </dgm:pt>
    <dgm:pt modelId="{FB1A307E-E259-4798-BD5B-2F636EFC60B9}" type="pres">
      <dgm:prSet presAssocID="{2B4E4F72-78B5-4A68-B37A-2F1ED70BFC37}" presName="hierChild5" presStyleCnt="0"/>
      <dgm:spPr/>
    </dgm:pt>
    <dgm:pt modelId="{DF481686-1724-4E18-B998-7E9EA4B78D5A}" type="pres">
      <dgm:prSet presAssocID="{5302B237-A022-43FC-B98C-7DE5A223F803}" presName="hierChild3" presStyleCnt="0"/>
      <dgm:spPr/>
    </dgm:pt>
    <dgm:pt modelId="{1B230429-F84E-4481-BC79-3C6FFC2BCD61}" type="pres">
      <dgm:prSet presAssocID="{1561017C-30EB-4391-88F8-2110357D4234}" presName="Name111" presStyleLbl="parChTrans1D2" presStyleIdx="3" presStyleCnt="4"/>
      <dgm:spPr/>
    </dgm:pt>
    <dgm:pt modelId="{FDD7DA63-938B-42A0-97BE-A1390D1685D7}" type="pres">
      <dgm:prSet presAssocID="{F88B1F08-07BF-41FC-A932-AC10C9484E91}" presName="hierRoot3" presStyleCnt="0">
        <dgm:presLayoutVars>
          <dgm:hierBranch val="init"/>
        </dgm:presLayoutVars>
      </dgm:prSet>
      <dgm:spPr/>
    </dgm:pt>
    <dgm:pt modelId="{613BB4ED-5194-4AAE-B1F1-60BDF6EE7CD7}" type="pres">
      <dgm:prSet presAssocID="{F88B1F08-07BF-41FC-A932-AC10C9484E91}" presName="rootComposite3" presStyleCnt="0"/>
      <dgm:spPr/>
    </dgm:pt>
    <dgm:pt modelId="{CFE5B3EE-F91B-4E77-9744-4D7F35228EA3}" type="pres">
      <dgm:prSet presAssocID="{F88B1F08-07BF-41FC-A932-AC10C9484E91}" presName="rootText3" presStyleLbl="asst1" presStyleIdx="0" presStyleCnt="1" custAng="279517" custScaleX="105505" custScaleY="166230" custLinFactNeighborX="60500" custLinFactNeighborY="-20728">
        <dgm:presLayoutVars>
          <dgm:chPref val="3"/>
        </dgm:presLayoutVars>
      </dgm:prSet>
      <dgm:spPr/>
    </dgm:pt>
    <dgm:pt modelId="{0AF32A9C-D6F0-4A4B-A152-765F222B46CC}" type="pres">
      <dgm:prSet presAssocID="{F88B1F08-07BF-41FC-A932-AC10C9484E91}" presName="rootConnector3" presStyleLbl="asst1" presStyleIdx="0" presStyleCnt="1"/>
      <dgm:spPr/>
    </dgm:pt>
    <dgm:pt modelId="{D607E7B9-A1A8-4ED6-9130-9D0DB3A66E3C}" type="pres">
      <dgm:prSet presAssocID="{F88B1F08-07BF-41FC-A932-AC10C9484E91}" presName="hierChild6" presStyleCnt="0"/>
      <dgm:spPr/>
    </dgm:pt>
    <dgm:pt modelId="{01B54880-6D05-4BF1-8ECB-E64A2763B1A9}" type="pres">
      <dgm:prSet presAssocID="{F88B1F08-07BF-41FC-A932-AC10C9484E91}" presName="hierChild7" presStyleCnt="0"/>
      <dgm:spPr/>
    </dgm:pt>
  </dgm:ptLst>
  <dgm:cxnLst>
    <dgm:cxn modelId="{3F9D4502-F5E4-4F42-9A70-DA2ACBAA2D60}" type="presOf" srcId="{90B1E4B2-0023-400D-B2CD-40DD4AACE809}" destId="{AD9ECADB-A56C-473E-995A-E67AEFAEAD94}" srcOrd="0" destOrd="0" presId="urn:microsoft.com/office/officeart/2005/8/layout/orgChart1"/>
    <dgm:cxn modelId="{7CF53713-825D-4288-83EF-DA002A3D77F8}" type="presOf" srcId="{2B4E4F72-78B5-4A68-B37A-2F1ED70BFC37}" destId="{585E22AF-2176-4091-93B6-05841D532A0E}" srcOrd="1" destOrd="0" presId="urn:microsoft.com/office/officeart/2005/8/layout/orgChart1"/>
    <dgm:cxn modelId="{ED1B9E15-8832-4452-96C7-65622825EB6F}" type="presOf" srcId="{D2364784-6136-464B-AF01-3AE9B477DC56}" destId="{FECBAF03-41B5-4C40-ACF9-F2712C167DA9}" srcOrd="0" destOrd="0" presId="urn:microsoft.com/office/officeart/2005/8/layout/orgChart1"/>
    <dgm:cxn modelId="{D6EF751D-516E-43E2-A90A-68AF12F1AD3A}" type="presOf" srcId="{5302B237-A022-43FC-B98C-7DE5A223F803}" destId="{3614C50F-FA08-48F1-BE7E-B334384A38AD}" srcOrd="0" destOrd="0" presId="urn:microsoft.com/office/officeart/2005/8/layout/orgChart1"/>
    <dgm:cxn modelId="{5EC86437-E276-40E9-8739-225C67D28B85}" type="presOf" srcId="{DCE97AC0-0CA2-4FB8-B0E2-65E4B5FBE811}" destId="{3A02D8B1-CA10-4705-BD2B-B3C95172DC7E}" srcOrd="0" destOrd="0" presId="urn:microsoft.com/office/officeart/2005/8/layout/orgChart1"/>
    <dgm:cxn modelId="{0D1B063C-A45C-4E22-A7AD-9751531821F8}" srcId="{5302B237-A022-43FC-B98C-7DE5A223F803}" destId="{DCE97AC0-0CA2-4FB8-B0E2-65E4B5FBE811}" srcOrd="1" destOrd="0" parTransId="{EEF20CFE-631F-4DD4-9FE3-ED9902702371}" sibTransId="{81F46B92-A623-4403-BE5B-191DC8A92912}"/>
    <dgm:cxn modelId="{73600E3D-2E8F-469C-84D7-69F97917F82C}" type="presOf" srcId="{DCE97AC0-0CA2-4FB8-B0E2-65E4B5FBE811}" destId="{61479986-20F2-4E10-9F5F-0FABA5621BA4}" srcOrd="1" destOrd="0" presId="urn:microsoft.com/office/officeart/2005/8/layout/orgChart1"/>
    <dgm:cxn modelId="{F2C10849-D567-41B8-A5FD-4F225760058B}" type="presOf" srcId="{5302B237-A022-43FC-B98C-7DE5A223F803}" destId="{D29B6DA3-9EE5-4700-9ACB-FAC28FB727A6}" srcOrd="1" destOrd="0" presId="urn:microsoft.com/office/officeart/2005/8/layout/orgChart1"/>
    <dgm:cxn modelId="{C3D5BB56-65E9-4E68-B562-13ECF8381798}" type="presOf" srcId="{E7C3B4D1-681E-4AA5-9A7B-A4DB6D13A91E}" destId="{5173D97A-9933-4B7F-BE07-831781C0A562}" srcOrd="1" destOrd="0" presId="urn:microsoft.com/office/officeart/2005/8/layout/orgChart1"/>
    <dgm:cxn modelId="{B55D7057-7E46-4C66-95ED-707B38DFF489}" srcId="{D2364784-6136-464B-AF01-3AE9B477DC56}" destId="{5302B237-A022-43FC-B98C-7DE5A223F803}" srcOrd="0" destOrd="0" parTransId="{FCB669BB-DD60-4ADC-A276-3E226C306F13}" sibTransId="{60592BC0-B405-43DB-A8C3-74E073B12CFC}"/>
    <dgm:cxn modelId="{7B2EC862-B7BA-4517-B40C-081A841D4F94}" type="presOf" srcId="{EA8CC612-31DD-4167-A0A6-C94FD85D9924}" destId="{A6CF33DE-C399-4629-8361-D30EE31E6412}" srcOrd="0" destOrd="0" presId="urn:microsoft.com/office/officeart/2005/8/layout/orgChart1"/>
    <dgm:cxn modelId="{F6272E65-23E9-4BA8-A75A-33FD88541075}" type="presOf" srcId="{F88B1F08-07BF-41FC-A932-AC10C9484E91}" destId="{0AF32A9C-D6F0-4A4B-A152-765F222B46CC}" srcOrd="1" destOrd="0" presId="urn:microsoft.com/office/officeart/2005/8/layout/orgChart1"/>
    <dgm:cxn modelId="{D6349373-44B8-4D62-B887-B5A450EB15A0}" type="presOf" srcId="{EEF20CFE-631F-4DD4-9FE3-ED9902702371}" destId="{05A6735C-7A09-41DE-B39F-2CFCC647BDCF}" srcOrd="0" destOrd="0" presId="urn:microsoft.com/office/officeart/2005/8/layout/orgChart1"/>
    <dgm:cxn modelId="{E6920A77-7113-4FDA-AF64-9B5B632023D4}" type="presOf" srcId="{1561017C-30EB-4391-88F8-2110357D4234}" destId="{1B230429-F84E-4481-BC79-3C6FFC2BCD61}" srcOrd="0" destOrd="0" presId="urn:microsoft.com/office/officeart/2005/8/layout/orgChart1"/>
    <dgm:cxn modelId="{067AC48E-D70F-4F98-ACD8-C5C087A49E97}" type="presOf" srcId="{F88B1F08-07BF-41FC-A932-AC10C9484E91}" destId="{CFE5B3EE-F91B-4E77-9744-4D7F35228EA3}" srcOrd="0" destOrd="0" presId="urn:microsoft.com/office/officeart/2005/8/layout/orgChart1"/>
    <dgm:cxn modelId="{19647997-26E3-4E0F-894C-410BF5ABF09D}" type="presOf" srcId="{2B4E4F72-78B5-4A68-B37A-2F1ED70BFC37}" destId="{0C3EC9EB-C7C7-4D4A-A5F4-48EB56352813}" srcOrd="0" destOrd="0" presId="urn:microsoft.com/office/officeart/2005/8/layout/orgChart1"/>
    <dgm:cxn modelId="{99BECF98-348A-4D30-9B33-0E94FF320D64}" srcId="{5302B237-A022-43FC-B98C-7DE5A223F803}" destId="{2B4E4F72-78B5-4A68-B37A-2F1ED70BFC37}" srcOrd="3" destOrd="0" parTransId="{90B1E4B2-0023-400D-B2CD-40DD4AACE809}" sibTransId="{C79617B3-99AD-47AA-AEBC-DAEF722E3CD7}"/>
    <dgm:cxn modelId="{0B22C4B3-F2F3-430E-BAC6-D65D13A21909}" srcId="{5302B237-A022-43FC-B98C-7DE5A223F803}" destId="{F88B1F08-07BF-41FC-A932-AC10C9484E91}" srcOrd="0" destOrd="0" parTransId="{1561017C-30EB-4391-88F8-2110357D4234}" sibTransId="{F85C9B15-8A23-412B-819B-C404B8D31F6F}"/>
    <dgm:cxn modelId="{FD51C8BA-7796-4E06-99BF-1141732957E8}" srcId="{5302B237-A022-43FC-B98C-7DE5A223F803}" destId="{E7C3B4D1-681E-4AA5-9A7B-A4DB6D13A91E}" srcOrd="2" destOrd="0" parTransId="{EA8CC612-31DD-4167-A0A6-C94FD85D9924}" sibTransId="{5C8899C8-2E3B-4B8E-8AFC-049FB60F5A5D}"/>
    <dgm:cxn modelId="{75B721E9-DBBD-48BD-BE23-459891942C33}" type="presOf" srcId="{E7C3B4D1-681E-4AA5-9A7B-A4DB6D13A91E}" destId="{0E23297F-30FE-4214-879E-A0F75AA36579}" srcOrd="0" destOrd="0" presId="urn:microsoft.com/office/officeart/2005/8/layout/orgChart1"/>
    <dgm:cxn modelId="{F13C3FE2-4B41-41F5-9AAA-D8F97FF4F668}" type="presParOf" srcId="{FECBAF03-41B5-4C40-ACF9-F2712C167DA9}" destId="{637178A0-3119-447B-A4CF-26F28850D12B}" srcOrd="0" destOrd="0" presId="urn:microsoft.com/office/officeart/2005/8/layout/orgChart1"/>
    <dgm:cxn modelId="{71CC7C32-D41A-44B2-AAFA-EB3271F76AB0}" type="presParOf" srcId="{637178A0-3119-447B-A4CF-26F28850D12B}" destId="{2BD40484-5C5C-4CC4-874C-22919FE15E07}" srcOrd="0" destOrd="0" presId="urn:microsoft.com/office/officeart/2005/8/layout/orgChart1"/>
    <dgm:cxn modelId="{F1A2F738-12D4-49D4-B522-38CCCAFF1842}" type="presParOf" srcId="{2BD40484-5C5C-4CC4-874C-22919FE15E07}" destId="{3614C50F-FA08-48F1-BE7E-B334384A38AD}" srcOrd="0" destOrd="0" presId="urn:microsoft.com/office/officeart/2005/8/layout/orgChart1"/>
    <dgm:cxn modelId="{9FA3B4B8-1B6B-4259-BA7D-752AE1CC37CA}" type="presParOf" srcId="{2BD40484-5C5C-4CC4-874C-22919FE15E07}" destId="{D29B6DA3-9EE5-4700-9ACB-FAC28FB727A6}" srcOrd="1" destOrd="0" presId="urn:microsoft.com/office/officeart/2005/8/layout/orgChart1"/>
    <dgm:cxn modelId="{4DE18C71-C659-400F-B409-0998CFCF76DC}" type="presParOf" srcId="{637178A0-3119-447B-A4CF-26F28850D12B}" destId="{0F8B441A-E027-4019-8593-F2A83E6837FB}" srcOrd="1" destOrd="0" presId="urn:microsoft.com/office/officeart/2005/8/layout/orgChart1"/>
    <dgm:cxn modelId="{C7FA83EC-A61D-4AFA-B123-8F3E69BD3D30}" type="presParOf" srcId="{0F8B441A-E027-4019-8593-F2A83E6837FB}" destId="{05A6735C-7A09-41DE-B39F-2CFCC647BDCF}" srcOrd="0" destOrd="0" presId="urn:microsoft.com/office/officeart/2005/8/layout/orgChart1"/>
    <dgm:cxn modelId="{4A4ABF8F-69A7-4ACB-80B9-F9703A8054C8}" type="presParOf" srcId="{0F8B441A-E027-4019-8593-F2A83E6837FB}" destId="{587EDE81-2C6D-4C8E-8732-1FD3B19DE873}" srcOrd="1" destOrd="0" presId="urn:microsoft.com/office/officeart/2005/8/layout/orgChart1"/>
    <dgm:cxn modelId="{DFD2A77A-89AB-4E69-B925-7A1136A8AA45}" type="presParOf" srcId="{587EDE81-2C6D-4C8E-8732-1FD3B19DE873}" destId="{77CEF71A-042B-4920-99D3-073C262F19AF}" srcOrd="0" destOrd="0" presId="urn:microsoft.com/office/officeart/2005/8/layout/orgChart1"/>
    <dgm:cxn modelId="{91E9C8B5-3B87-4B04-A2EE-A11402B3C909}" type="presParOf" srcId="{77CEF71A-042B-4920-99D3-073C262F19AF}" destId="{3A02D8B1-CA10-4705-BD2B-B3C95172DC7E}" srcOrd="0" destOrd="0" presId="urn:microsoft.com/office/officeart/2005/8/layout/orgChart1"/>
    <dgm:cxn modelId="{BE3CAA07-A6B7-4D26-8B3D-4A2799B94BDA}" type="presParOf" srcId="{77CEF71A-042B-4920-99D3-073C262F19AF}" destId="{61479986-20F2-4E10-9F5F-0FABA5621BA4}" srcOrd="1" destOrd="0" presId="urn:microsoft.com/office/officeart/2005/8/layout/orgChart1"/>
    <dgm:cxn modelId="{A70E675D-BFF3-432C-BA26-2BF305F6FE5A}" type="presParOf" srcId="{587EDE81-2C6D-4C8E-8732-1FD3B19DE873}" destId="{9FDFE886-7BFB-4919-8783-74F94D1571DF}" srcOrd="1" destOrd="0" presId="urn:microsoft.com/office/officeart/2005/8/layout/orgChart1"/>
    <dgm:cxn modelId="{48D99D85-77B5-4B7C-88B2-0B0F94810342}" type="presParOf" srcId="{587EDE81-2C6D-4C8E-8732-1FD3B19DE873}" destId="{5BB9277D-8137-405D-B5AD-CBFC46EC905F}" srcOrd="2" destOrd="0" presId="urn:microsoft.com/office/officeart/2005/8/layout/orgChart1"/>
    <dgm:cxn modelId="{6B0301FE-6734-4A1B-85F8-765693C30192}" type="presParOf" srcId="{0F8B441A-E027-4019-8593-F2A83E6837FB}" destId="{A6CF33DE-C399-4629-8361-D30EE31E6412}" srcOrd="2" destOrd="0" presId="urn:microsoft.com/office/officeart/2005/8/layout/orgChart1"/>
    <dgm:cxn modelId="{7E6A1C5E-1998-45AD-8190-10C49E18CBE1}" type="presParOf" srcId="{0F8B441A-E027-4019-8593-F2A83E6837FB}" destId="{A3654DFF-FA4B-42EF-B746-3B7D4DD437CB}" srcOrd="3" destOrd="0" presId="urn:microsoft.com/office/officeart/2005/8/layout/orgChart1"/>
    <dgm:cxn modelId="{B1146EB2-A0BE-43BE-A26E-934D0C1197A4}" type="presParOf" srcId="{A3654DFF-FA4B-42EF-B746-3B7D4DD437CB}" destId="{637E4B8A-092D-4742-AD7E-8FBF88101E0D}" srcOrd="0" destOrd="0" presId="urn:microsoft.com/office/officeart/2005/8/layout/orgChart1"/>
    <dgm:cxn modelId="{1F8C2885-CD54-44FC-9693-56EFA5DFF815}" type="presParOf" srcId="{637E4B8A-092D-4742-AD7E-8FBF88101E0D}" destId="{0E23297F-30FE-4214-879E-A0F75AA36579}" srcOrd="0" destOrd="0" presId="urn:microsoft.com/office/officeart/2005/8/layout/orgChart1"/>
    <dgm:cxn modelId="{3E1D6971-73D7-4BA6-BA35-4CF5EA4B6963}" type="presParOf" srcId="{637E4B8A-092D-4742-AD7E-8FBF88101E0D}" destId="{5173D97A-9933-4B7F-BE07-831781C0A562}" srcOrd="1" destOrd="0" presId="urn:microsoft.com/office/officeart/2005/8/layout/orgChart1"/>
    <dgm:cxn modelId="{64EC9832-9BE7-4F77-B3D2-CF4360F840C2}" type="presParOf" srcId="{A3654DFF-FA4B-42EF-B746-3B7D4DD437CB}" destId="{28ADC3DB-A0F2-41E0-9EF6-885D41473448}" srcOrd="1" destOrd="0" presId="urn:microsoft.com/office/officeart/2005/8/layout/orgChart1"/>
    <dgm:cxn modelId="{30D822A3-EB55-47F1-B099-C23A51D9B117}" type="presParOf" srcId="{A3654DFF-FA4B-42EF-B746-3B7D4DD437CB}" destId="{B85C13E1-5869-4748-A537-E5DD14F75DE3}" srcOrd="2" destOrd="0" presId="urn:microsoft.com/office/officeart/2005/8/layout/orgChart1"/>
    <dgm:cxn modelId="{7A34AFAC-648F-4F02-AC0C-E978A8AAAB8E}" type="presParOf" srcId="{0F8B441A-E027-4019-8593-F2A83E6837FB}" destId="{AD9ECADB-A56C-473E-995A-E67AEFAEAD94}" srcOrd="4" destOrd="0" presId="urn:microsoft.com/office/officeart/2005/8/layout/orgChart1"/>
    <dgm:cxn modelId="{D9B98FA6-AD24-4604-AD4F-B5235ABDA676}" type="presParOf" srcId="{0F8B441A-E027-4019-8593-F2A83E6837FB}" destId="{0AAF5A2E-C996-4E71-B8C1-2253AA777189}" srcOrd="5" destOrd="0" presId="urn:microsoft.com/office/officeart/2005/8/layout/orgChart1"/>
    <dgm:cxn modelId="{39A3FBA5-19B1-4E28-86A2-362189AFD55A}" type="presParOf" srcId="{0AAF5A2E-C996-4E71-B8C1-2253AA777189}" destId="{B5F4AB01-6DDF-444E-AB42-32BFFC3E6F7F}" srcOrd="0" destOrd="0" presId="urn:microsoft.com/office/officeart/2005/8/layout/orgChart1"/>
    <dgm:cxn modelId="{D27B73B4-A615-4217-BE06-C90715BF06B6}" type="presParOf" srcId="{B5F4AB01-6DDF-444E-AB42-32BFFC3E6F7F}" destId="{0C3EC9EB-C7C7-4D4A-A5F4-48EB56352813}" srcOrd="0" destOrd="0" presId="urn:microsoft.com/office/officeart/2005/8/layout/orgChart1"/>
    <dgm:cxn modelId="{A2367402-469B-4D39-8759-F1BAE14CBEA0}" type="presParOf" srcId="{B5F4AB01-6DDF-444E-AB42-32BFFC3E6F7F}" destId="{585E22AF-2176-4091-93B6-05841D532A0E}" srcOrd="1" destOrd="0" presId="urn:microsoft.com/office/officeart/2005/8/layout/orgChart1"/>
    <dgm:cxn modelId="{A1CF6D78-BB5D-496D-8498-9BDEF95EEEE4}" type="presParOf" srcId="{0AAF5A2E-C996-4E71-B8C1-2253AA777189}" destId="{2D0BCA86-714E-4F83-82EE-A3D33A98B5A6}" srcOrd="1" destOrd="0" presId="urn:microsoft.com/office/officeart/2005/8/layout/orgChart1"/>
    <dgm:cxn modelId="{80B497E2-0F46-4F66-975E-2436151139BA}" type="presParOf" srcId="{0AAF5A2E-C996-4E71-B8C1-2253AA777189}" destId="{FB1A307E-E259-4798-BD5B-2F636EFC60B9}" srcOrd="2" destOrd="0" presId="urn:microsoft.com/office/officeart/2005/8/layout/orgChart1"/>
    <dgm:cxn modelId="{36CA2FE3-4ABF-4A02-BA4C-CCA55BC58EE2}" type="presParOf" srcId="{637178A0-3119-447B-A4CF-26F28850D12B}" destId="{DF481686-1724-4E18-B998-7E9EA4B78D5A}" srcOrd="2" destOrd="0" presId="urn:microsoft.com/office/officeart/2005/8/layout/orgChart1"/>
    <dgm:cxn modelId="{170FA18D-45DB-4357-B4C6-1AE2879757CA}" type="presParOf" srcId="{DF481686-1724-4E18-B998-7E9EA4B78D5A}" destId="{1B230429-F84E-4481-BC79-3C6FFC2BCD61}" srcOrd="0" destOrd="0" presId="urn:microsoft.com/office/officeart/2005/8/layout/orgChart1"/>
    <dgm:cxn modelId="{BC3364A7-404E-4C3B-85C2-BA14E2C46918}" type="presParOf" srcId="{DF481686-1724-4E18-B998-7E9EA4B78D5A}" destId="{FDD7DA63-938B-42A0-97BE-A1390D1685D7}" srcOrd="1" destOrd="0" presId="urn:microsoft.com/office/officeart/2005/8/layout/orgChart1"/>
    <dgm:cxn modelId="{3E4D143B-5552-4DDA-87DF-68EE51850FE0}" type="presParOf" srcId="{FDD7DA63-938B-42A0-97BE-A1390D1685D7}" destId="{613BB4ED-5194-4AAE-B1F1-60BDF6EE7CD7}" srcOrd="0" destOrd="0" presId="urn:microsoft.com/office/officeart/2005/8/layout/orgChart1"/>
    <dgm:cxn modelId="{A63BE580-CC04-479D-B26E-FC07628666F4}" type="presParOf" srcId="{613BB4ED-5194-4AAE-B1F1-60BDF6EE7CD7}" destId="{CFE5B3EE-F91B-4E77-9744-4D7F35228EA3}" srcOrd="0" destOrd="0" presId="urn:microsoft.com/office/officeart/2005/8/layout/orgChart1"/>
    <dgm:cxn modelId="{A3031A8B-7011-4D05-B9B2-4B4D2A3C3545}" type="presParOf" srcId="{613BB4ED-5194-4AAE-B1F1-60BDF6EE7CD7}" destId="{0AF32A9C-D6F0-4A4B-A152-765F222B46CC}" srcOrd="1" destOrd="0" presId="urn:microsoft.com/office/officeart/2005/8/layout/orgChart1"/>
    <dgm:cxn modelId="{9E8D2C7B-D353-499D-976E-8A7CB1969856}" type="presParOf" srcId="{FDD7DA63-938B-42A0-97BE-A1390D1685D7}" destId="{D607E7B9-A1A8-4ED6-9130-9D0DB3A66E3C}" srcOrd="1" destOrd="0" presId="urn:microsoft.com/office/officeart/2005/8/layout/orgChart1"/>
    <dgm:cxn modelId="{BD2ADE06-5FE8-4F67-BF5C-3F2C84E917ED}" type="presParOf" srcId="{FDD7DA63-938B-42A0-97BE-A1390D1685D7}" destId="{01B54880-6D05-4BF1-8ECB-E64A2763B1A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230429-F84E-4481-BC79-3C6FFC2BCD61}">
      <dsp:nvSpPr>
        <dsp:cNvPr id="0" name=""/>
        <dsp:cNvSpPr/>
      </dsp:nvSpPr>
      <dsp:spPr>
        <a:xfrm>
          <a:off x="5257800" y="1288288"/>
          <a:ext cx="1285247" cy="1341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85247" y="134163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9ECADB-A56C-473E-995A-E67AEFAEAD94}">
      <dsp:nvSpPr>
        <dsp:cNvPr id="0" name=""/>
        <dsp:cNvSpPr/>
      </dsp:nvSpPr>
      <dsp:spPr>
        <a:xfrm>
          <a:off x="5257800" y="1288288"/>
          <a:ext cx="3110298" cy="32160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46171"/>
              </a:lnTo>
              <a:lnTo>
                <a:pt x="3110298" y="2946171"/>
              </a:lnTo>
              <a:lnTo>
                <a:pt x="3110298" y="321607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CF33DE-C399-4629-8361-D30EE31E6412}">
      <dsp:nvSpPr>
        <dsp:cNvPr id="0" name=""/>
        <dsp:cNvSpPr/>
      </dsp:nvSpPr>
      <dsp:spPr>
        <a:xfrm>
          <a:off x="5212080" y="1288288"/>
          <a:ext cx="91440" cy="32160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1607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A6735C-7A09-41DE-B39F-2CFCC647BDCF}">
      <dsp:nvSpPr>
        <dsp:cNvPr id="0" name=""/>
        <dsp:cNvSpPr/>
      </dsp:nvSpPr>
      <dsp:spPr>
        <a:xfrm>
          <a:off x="2147501" y="1288288"/>
          <a:ext cx="3110298" cy="3216073"/>
        </a:xfrm>
        <a:custGeom>
          <a:avLst/>
          <a:gdLst/>
          <a:ahLst/>
          <a:cxnLst/>
          <a:rect l="0" t="0" r="0" b="0"/>
          <a:pathLst>
            <a:path>
              <a:moveTo>
                <a:pt x="3110298" y="0"/>
              </a:moveTo>
              <a:lnTo>
                <a:pt x="3110298" y="2946171"/>
              </a:lnTo>
              <a:lnTo>
                <a:pt x="0" y="2946171"/>
              </a:lnTo>
              <a:lnTo>
                <a:pt x="0" y="321607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14C50F-FA08-48F1-BE7E-B334384A38AD}">
      <dsp:nvSpPr>
        <dsp:cNvPr id="0" name=""/>
        <dsp:cNvSpPr/>
      </dsp:nvSpPr>
      <dsp:spPr>
        <a:xfrm>
          <a:off x="3972552" y="3040"/>
          <a:ext cx="2570494" cy="12852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GOAL</a:t>
          </a:r>
        </a:p>
      </dsp:txBody>
      <dsp:txXfrm>
        <a:off x="3972552" y="3040"/>
        <a:ext cx="2570494" cy="1285247"/>
      </dsp:txXfrm>
    </dsp:sp>
    <dsp:sp modelId="{3A02D8B1-CA10-4705-BD2B-B3C95172DC7E}">
      <dsp:nvSpPr>
        <dsp:cNvPr id="0" name=""/>
        <dsp:cNvSpPr/>
      </dsp:nvSpPr>
      <dsp:spPr>
        <a:xfrm>
          <a:off x="862254" y="4504361"/>
          <a:ext cx="2570494" cy="128524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Performance indicator #1</a:t>
          </a:r>
        </a:p>
      </dsp:txBody>
      <dsp:txXfrm>
        <a:off x="862254" y="4504361"/>
        <a:ext cx="2570494" cy="1285247"/>
      </dsp:txXfrm>
    </dsp:sp>
    <dsp:sp modelId="{0E23297F-30FE-4214-879E-A0F75AA36579}">
      <dsp:nvSpPr>
        <dsp:cNvPr id="0" name=""/>
        <dsp:cNvSpPr/>
      </dsp:nvSpPr>
      <dsp:spPr>
        <a:xfrm>
          <a:off x="3972552" y="4504361"/>
          <a:ext cx="2570494" cy="128524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Performance indicator #2</a:t>
          </a:r>
        </a:p>
      </dsp:txBody>
      <dsp:txXfrm>
        <a:off x="3972552" y="4504361"/>
        <a:ext cx="2570494" cy="1285247"/>
      </dsp:txXfrm>
    </dsp:sp>
    <dsp:sp modelId="{0C3EC9EB-C7C7-4D4A-A5F4-48EB56352813}">
      <dsp:nvSpPr>
        <dsp:cNvPr id="0" name=""/>
        <dsp:cNvSpPr/>
      </dsp:nvSpPr>
      <dsp:spPr>
        <a:xfrm>
          <a:off x="7082850" y="4504361"/>
          <a:ext cx="2570494" cy="128524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Performance indicator #3</a:t>
          </a:r>
        </a:p>
      </dsp:txBody>
      <dsp:txXfrm>
        <a:off x="7082850" y="4504361"/>
        <a:ext cx="2570494" cy="1285247"/>
      </dsp:txXfrm>
    </dsp:sp>
    <dsp:sp modelId="{CFE5B3EE-F91B-4E77-9744-4D7F35228EA3}">
      <dsp:nvSpPr>
        <dsp:cNvPr id="0" name=""/>
        <dsp:cNvSpPr/>
      </dsp:nvSpPr>
      <dsp:spPr>
        <a:xfrm rot="279517">
          <a:off x="3831047" y="1561685"/>
          <a:ext cx="2711999" cy="213646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b="0" kern="1200"/>
            <a:t>Student Learning </a:t>
          </a:r>
          <a:r>
            <a:rPr lang="en-US" sz="3700" b="1" kern="1200">
              <a:latin typeface="Calibri Light" panose="020F0302020204030204"/>
            </a:rPr>
            <a:t>Outcome</a:t>
          </a:r>
        </a:p>
      </dsp:txBody>
      <dsp:txXfrm>
        <a:off x="3831047" y="1561685"/>
        <a:ext cx="2711999" cy="21364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9666FA-5C17-4893-89C3-70E598132B65}">
      <dsp:nvSpPr>
        <dsp:cNvPr id="0" name=""/>
        <dsp:cNvSpPr/>
      </dsp:nvSpPr>
      <dsp:spPr>
        <a:xfrm>
          <a:off x="0" y="2584"/>
          <a:ext cx="578271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5EECF1-F206-4406-A0B5-27AC9078CE9E}">
      <dsp:nvSpPr>
        <dsp:cNvPr id="0" name=""/>
        <dsp:cNvSpPr/>
      </dsp:nvSpPr>
      <dsp:spPr>
        <a:xfrm>
          <a:off x="0" y="2584"/>
          <a:ext cx="5782710" cy="881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i="1" kern="1200">
              <a:solidFill>
                <a:srgbClr val="010000"/>
              </a:solidFill>
              <a:latin typeface="Calibri Light" panose="020F0302020204030204"/>
            </a:rPr>
            <a:t>Goals                              Learning</a:t>
          </a:r>
          <a:r>
            <a:rPr lang="en-US" sz="2400" b="0" i="1" u="none" strike="noStrike" kern="1200" cap="none" baseline="0" noProof="0">
              <a:solidFill>
                <a:srgbClr val="010000"/>
              </a:solidFill>
              <a:latin typeface="Calibri Light" panose="020F0302020204030204"/>
              <a:cs typeface="Calibri Light"/>
            </a:rPr>
            <a:t> Outcomes</a:t>
          </a:r>
        </a:p>
      </dsp:txBody>
      <dsp:txXfrm>
        <a:off x="0" y="2584"/>
        <a:ext cx="5782710" cy="881450"/>
      </dsp:txXfrm>
    </dsp:sp>
    <dsp:sp modelId="{617B1BEF-1CC6-46FD-AB1D-6AA2810DFE01}">
      <dsp:nvSpPr>
        <dsp:cNvPr id="0" name=""/>
        <dsp:cNvSpPr/>
      </dsp:nvSpPr>
      <dsp:spPr>
        <a:xfrm>
          <a:off x="0" y="884035"/>
          <a:ext cx="578271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1102A2-1EFD-4127-B16B-996173A0F3D8}">
      <dsp:nvSpPr>
        <dsp:cNvPr id="0" name=""/>
        <dsp:cNvSpPr/>
      </dsp:nvSpPr>
      <dsp:spPr>
        <a:xfrm>
          <a:off x="0" y="884035"/>
          <a:ext cx="5782710" cy="881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Aspirational	</a:t>
          </a:r>
          <a:r>
            <a:rPr lang="en-US" sz="2400" kern="1200">
              <a:latin typeface="Calibri Light" panose="020F0302020204030204"/>
            </a:rPr>
            <a:t>             </a:t>
          </a:r>
          <a:r>
            <a:rPr lang="en-US" sz="2400" kern="1200"/>
            <a:t> Workhorse			</a:t>
          </a:r>
        </a:p>
      </dsp:txBody>
      <dsp:txXfrm>
        <a:off x="0" y="884035"/>
        <a:ext cx="5782710" cy="881450"/>
      </dsp:txXfrm>
    </dsp:sp>
    <dsp:sp modelId="{554BAE1E-FDC2-4F96-B1B2-D6BC6C2B6AFF}">
      <dsp:nvSpPr>
        <dsp:cNvPr id="0" name=""/>
        <dsp:cNvSpPr/>
      </dsp:nvSpPr>
      <dsp:spPr>
        <a:xfrm>
          <a:off x="0" y="1765485"/>
          <a:ext cx="578271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D8B119-4BE6-4E1F-B290-DFFDBD26D8D1}">
      <dsp:nvSpPr>
        <dsp:cNvPr id="0" name=""/>
        <dsp:cNvSpPr/>
      </dsp:nvSpPr>
      <dsp:spPr>
        <a:xfrm>
          <a:off x="0" y="1765485"/>
          <a:ext cx="5782710" cy="881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Broad</a:t>
          </a:r>
          <a:r>
            <a:rPr lang="en-US" sz="2400" kern="1200">
              <a:latin typeface="Calibri Light" panose="020F0302020204030204"/>
            </a:rPr>
            <a:t>                                        </a:t>
          </a:r>
          <a:r>
            <a:rPr lang="en-US" sz="2400" kern="1200"/>
            <a:t> Narrow</a:t>
          </a:r>
        </a:p>
      </dsp:txBody>
      <dsp:txXfrm>
        <a:off x="0" y="1765485"/>
        <a:ext cx="5782710" cy="881450"/>
      </dsp:txXfrm>
    </dsp:sp>
    <dsp:sp modelId="{5B618ED9-410A-4699-B8E7-0823C3BFDAAC}">
      <dsp:nvSpPr>
        <dsp:cNvPr id="0" name=""/>
        <dsp:cNvSpPr/>
      </dsp:nvSpPr>
      <dsp:spPr>
        <a:xfrm>
          <a:off x="0" y="2646935"/>
          <a:ext cx="578271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BE7D95-B1DF-463B-ADA9-757BF7FF7BAD}">
      <dsp:nvSpPr>
        <dsp:cNvPr id="0" name=""/>
        <dsp:cNvSpPr/>
      </dsp:nvSpPr>
      <dsp:spPr>
        <a:xfrm>
          <a:off x="0" y="2646935"/>
          <a:ext cx="5782710" cy="881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General</a:t>
          </a:r>
          <a:r>
            <a:rPr lang="en-US" sz="2400" kern="1200">
              <a:latin typeface="Calibri Light" panose="020F0302020204030204"/>
            </a:rPr>
            <a:t>                                     </a:t>
          </a:r>
          <a:r>
            <a:rPr lang="en-US" sz="2400" kern="1200"/>
            <a:t> Precise</a:t>
          </a:r>
        </a:p>
      </dsp:txBody>
      <dsp:txXfrm>
        <a:off x="0" y="2646935"/>
        <a:ext cx="5782710" cy="881450"/>
      </dsp:txXfrm>
    </dsp:sp>
    <dsp:sp modelId="{CB7D6DB4-2E7D-4374-947D-BBE3C5650F7B}">
      <dsp:nvSpPr>
        <dsp:cNvPr id="0" name=""/>
        <dsp:cNvSpPr/>
      </dsp:nvSpPr>
      <dsp:spPr>
        <a:xfrm>
          <a:off x="0" y="3528385"/>
          <a:ext cx="578271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FAABDF-7129-4CB7-9C3C-C8751645BFDD}">
      <dsp:nvSpPr>
        <dsp:cNvPr id="0" name=""/>
        <dsp:cNvSpPr/>
      </dsp:nvSpPr>
      <dsp:spPr>
        <a:xfrm>
          <a:off x="0" y="3528385"/>
          <a:ext cx="5782710" cy="881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Abstract</a:t>
          </a:r>
          <a:r>
            <a:rPr lang="en-US" sz="2400" kern="1200">
              <a:latin typeface="Calibri Light" panose="020F0302020204030204"/>
            </a:rPr>
            <a:t>                                 </a:t>
          </a:r>
          <a:r>
            <a:rPr lang="en-US" sz="2400" kern="1200"/>
            <a:t> Concrete</a:t>
          </a:r>
        </a:p>
      </dsp:txBody>
      <dsp:txXfrm>
        <a:off x="0" y="3528385"/>
        <a:ext cx="5782710" cy="881450"/>
      </dsp:txXfrm>
    </dsp:sp>
    <dsp:sp modelId="{0D49DFD9-2A9B-4940-B6BA-F19811BFADC5}">
      <dsp:nvSpPr>
        <dsp:cNvPr id="0" name=""/>
        <dsp:cNvSpPr/>
      </dsp:nvSpPr>
      <dsp:spPr>
        <a:xfrm>
          <a:off x="0" y="4409835"/>
          <a:ext cx="578271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77F6D2-014C-436D-AAA8-65CFB4220392}">
      <dsp:nvSpPr>
        <dsp:cNvPr id="0" name=""/>
        <dsp:cNvSpPr/>
      </dsp:nvSpPr>
      <dsp:spPr>
        <a:xfrm>
          <a:off x="0" y="4409835"/>
          <a:ext cx="5782710" cy="881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Non-falsifiable</a:t>
          </a:r>
          <a:r>
            <a:rPr lang="en-US" sz="2400" kern="1200">
              <a:latin typeface="Calibri Light" panose="020F0302020204030204"/>
            </a:rPr>
            <a:t>                     </a:t>
          </a:r>
          <a:r>
            <a:rPr lang="en-US" sz="2400" kern="1200"/>
            <a:t> Falsifiable</a:t>
          </a:r>
        </a:p>
      </dsp:txBody>
      <dsp:txXfrm>
        <a:off x="0" y="4409835"/>
        <a:ext cx="5782710" cy="8814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14C50F-FA08-48F1-BE7E-B334384A38AD}">
      <dsp:nvSpPr>
        <dsp:cNvPr id="0" name=""/>
        <dsp:cNvSpPr/>
      </dsp:nvSpPr>
      <dsp:spPr>
        <a:xfrm>
          <a:off x="4572" y="35082"/>
          <a:ext cx="10506455" cy="1347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GOALS</a:t>
          </a:r>
        </a:p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(Educational Framework)</a:t>
          </a:r>
        </a:p>
      </dsp:txBody>
      <dsp:txXfrm>
        <a:off x="4572" y="35082"/>
        <a:ext cx="10506455" cy="13478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58A89F-C97F-42A2-9376-370A1AAFFE69}">
      <dsp:nvSpPr>
        <dsp:cNvPr id="0" name=""/>
        <dsp:cNvSpPr/>
      </dsp:nvSpPr>
      <dsp:spPr>
        <a:xfrm>
          <a:off x="0" y="1915"/>
          <a:ext cx="6513603" cy="116731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D38F12-A78C-4DD9-8C30-741F26E0723A}">
      <dsp:nvSpPr>
        <dsp:cNvPr id="0" name=""/>
        <dsp:cNvSpPr/>
      </dsp:nvSpPr>
      <dsp:spPr>
        <a:xfrm>
          <a:off x="353112" y="264560"/>
          <a:ext cx="642022" cy="64202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AE2929-D873-41A0-BB66-4C7D1DFA246A}">
      <dsp:nvSpPr>
        <dsp:cNvPr id="0" name=""/>
        <dsp:cNvSpPr/>
      </dsp:nvSpPr>
      <dsp:spPr>
        <a:xfrm>
          <a:off x="1348248" y="1915"/>
          <a:ext cx="5165355" cy="11673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541" tIns="123541" rIns="123541" bIns="123541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/>
            <a:t>ONE</a:t>
          </a:r>
          <a:r>
            <a:rPr lang="en-US" sz="2200" kern="1200"/>
            <a:t> action verb</a:t>
          </a:r>
        </a:p>
      </dsp:txBody>
      <dsp:txXfrm>
        <a:off x="1348248" y="1915"/>
        <a:ext cx="5165355" cy="1167314"/>
      </dsp:txXfrm>
    </dsp:sp>
    <dsp:sp modelId="{59AFB51F-0C21-4FFE-B0B4-E1FE70968D6C}">
      <dsp:nvSpPr>
        <dsp:cNvPr id="0" name=""/>
        <dsp:cNvSpPr/>
      </dsp:nvSpPr>
      <dsp:spPr>
        <a:xfrm>
          <a:off x="0" y="1461058"/>
          <a:ext cx="6513603" cy="116731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F0E755-F7A6-400B-9844-C901FFB3E2C6}">
      <dsp:nvSpPr>
        <dsp:cNvPr id="0" name=""/>
        <dsp:cNvSpPr/>
      </dsp:nvSpPr>
      <dsp:spPr>
        <a:xfrm>
          <a:off x="353112" y="1723704"/>
          <a:ext cx="642022" cy="64202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7FE5C8-FFA7-4968-B4E6-033DD0E1E8EE}">
      <dsp:nvSpPr>
        <dsp:cNvPr id="0" name=""/>
        <dsp:cNvSpPr/>
      </dsp:nvSpPr>
      <dsp:spPr>
        <a:xfrm>
          <a:off x="1348248" y="1461058"/>
          <a:ext cx="5165355" cy="11673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541" tIns="123541" rIns="123541" bIns="123541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/>
            <a:t>ONE </a:t>
          </a:r>
          <a:r>
            <a:rPr lang="en-US" sz="2200" kern="1200"/>
            <a:t>substantive concept</a:t>
          </a:r>
        </a:p>
      </dsp:txBody>
      <dsp:txXfrm>
        <a:off x="1348248" y="1461058"/>
        <a:ext cx="5165355" cy="1167314"/>
      </dsp:txXfrm>
    </dsp:sp>
    <dsp:sp modelId="{3166DA90-1171-42FF-80BC-B54C38C9E1EE}">
      <dsp:nvSpPr>
        <dsp:cNvPr id="0" name=""/>
        <dsp:cNvSpPr/>
      </dsp:nvSpPr>
      <dsp:spPr>
        <a:xfrm>
          <a:off x="0" y="2920201"/>
          <a:ext cx="6513603" cy="116731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330370-D77A-4525-8BD5-ECA7DDF1D8FE}">
      <dsp:nvSpPr>
        <dsp:cNvPr id="0" name=""/>
        <dsp:cNvSpPr/>
      </dsp:nvSpPr>
      <dsp:spPr>
        <a:xfrm>
          <a:off x="353112" y="3182847"/>
          <a:ext cx="642022" cy="64202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5D03DA-1899-40BE-B98B-73FB02FC8BA3}">
      <dsp:nvSpPr>
        <dsp:cNvPr id="0" name=""/>
        <dsp:cNvSpPr/>
      </dsp:nvSpPr>
      <dsp:spPr>
        <a:xfrm>
          <a:off x="1348248" y="2920201"/>
          <a:ext cx="5165355" cy="11673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541" tIns="123541" rIns="123541" bIns="123541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And they must be able to be finished with the imaginary </a:t>
          </a:r>
          <a:r>
            <a:rPr lang="en-US" sz="2200" kern="1200">
              <a:latin typeface="Calibri Light" panose="020F0302020204030204"/>
            </a:rPr>
            <a:t>phrase</a:t>
          </a:r>
          <a:r>
            <a:rPr lang="en-US" sz="2200" kern="1200"/>
            <a:t>:</a:t>
          </a:r>
        </a:p>
      </dsp:txBody>
      <dsp:txXfrm>
        <a:off x="1348248" y="2920201"/>
        <a:ext cx="5165355" cy="1167314"/>
      </dsp:txXfrm>
    </dsp:sp>
    <dsp:sp modelId="{F7FDDD22-92E9-476B-9E12-E844EB8A7187}">
      <dsp:nvSpPr>
        <dsp:cNvPr id="0" name=""/>
        <dsp:cNvSpPr/>
      </dsp:nvSpPr>
      <dsp:spPr>
        <a:xfrm>
          <a:off x="769842" y="4169175"/>
          <a:ext cx="5743761" cy="116731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0333A9-F3D3-4657-AB10-368768F53C0A}">
      <dsp:nvSpPr>
        <dsp:cNvPr id="0" name=""/>
        <dsp:cNvSpPr/>
      </dsp:nvSpPr>
      <dsp:spPr>
        <a:xfrm>
          <a:off x="901701" y="4389666"/>
          <a:ext cx="642022" cy="64202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2C6622-65CC-46C2-AA41-726403D1FEE2}">
      <dsp:nvSpPr>
        <dsp:cNvPr id="0" name=""/>
        <dsp:cNvSpPr/>
      </dsp:nvSpPr>
      <dsp:spPr>
        <a:xfrm>
          <a:off x="1983500" y="4379344"/>
          <a:ext cx="3188625" cy="15041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541" tIns="123541" rIns="123541" bIns="123541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“As evidenced by…”</a:t>
          </a:r>
        </a:p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1983500" y="4379344"/>
        <a:ext cx="3188625" cy="15041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D62C09-839D-4B5A-B652-AE122107DBAA}">
      <dsp:nvSpPr>
        <dsp:cNvPr id="0" name=""/>
        <dsp:cNvSpPr/>
      </dsp:nvSpPr>
      <dsp:spPr>
        <a:xfrm>
          <a:off x="205" y="552488"/>
          <a:ext cx="2479997" cy="297599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4969" tIns="0" rIns="244969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Apply ancient wisdom to current problems</a:t>
          </a:r>
        </a:p>
      </dsp:txBody>
      <dsp:txXfrm>
        <a:off x="205" y="1742887"/>
        <a:ext cx="2479997" cy="1785598"/>
      </dsp:txXfrm>
    </dsp:sp>
    <dsp:sp modelId="{D4781B80-8EB5-4BE6-B786-8E328973CA3C}">
      <dsp:nvSpPr>
        <dsp:cNvPr id="0" name=""/>
        <dsp:cNvSpPr/>
      </dsp:nvSpPr>
      <dsp:spPr>
        <a:xfrm>
          <a:off x="205" y="552488"/>
          <a:ext cx="2479997" cy="119039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4969" tIns="165100" rIns="244969" bIns="165100" numCol="1" spcCol="1270" anchor="ctr" anchorCtr="0">
          <a:noAutofit/>
        </a:bodyPr>
        <a:lstStyle/>
        <a:p>
          <a:pPr marL="0" lvl="0" indent="0" algn="l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/>
            <a:t>01</a:t>
          </a:r>
        </a:p>
      </dsp:txBody>
      <dsp:txXfrm>
        <a:off x="205" y="552488"/>
        <a:ext cx="2479997" cy="1190398"/>
      </dsp:txXfrm>
    </dsp:sp>
    <dsp:sp modelId="{798D0269-1D83-4F0A-8253-4FC481C1A2B0}">
      <dsp:nvSpPr>
        <dsp:cNvPr id="0" name=""/>
        <dsp:cNvSpPr/>
      </dsp:nvSpPr>
      <dsp:spPr>
        <a:xfrm>
          <a:off x="2678602" y="552488"/>
          <a:ext cx="2479997" cy="2975996"/>
        </a:xfrm>
        <a:prstGeom prst="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4969" tIns="0" rIns="244969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Communicate effectively to specific audiences</a:t>
          </a:r>
        </a:p>
      </dsp:txBody>
      <dsp:txXfrm>
        <a:off x="2678602" y="1742887"/>
        <a:ext cx="2479997" cy="1785598"/>
      </dsp:txXfrm>
    </dsp:sp>
    <dsp:sp modelId="{12CAC6CF-537F-47CA-86BB-7831C47E9013}">
      <dsp:nvSpPr>
        <dsp:cNvPr id="0" name=""/>
        <dsp:cNvSpPr/>
      </dsp:nvSpPr>
      <dsp:spPr>
        <a:xfrm>
          <a:off x="2678602" y="552488"/>
          <a:ext cx="2479997" cy="119039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4969" tIns="165100" rIns="244969" bIns="165100" numCol="1" spcCol="1270" anchor="ctr" anchorCtr="0">
          <a:noAutofit/>
        </a:bodyPr>
        <a:lstStyle/>
        <a:p>
          <a:pPr marL="0" lvl="0" indent="0" algn="l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/>
            <a:t>02</a:t>
          </a:r>
        </a:p>
      </dsp:txBody>
      <dsp:txXfrm>
        <a:off x="2678602" y="552488"/>
        <a:ext cx="2479997" cy="1190398"/>
      </dsp:txXfrm>
    </dsp:sp>
    <dsp:sp modelId="{7C9D345D-CB53-482C-8435-A0179B9511F0}">
      <dsp:nvSpPr>
        <dsp:cNvPr id="0" name=""/>
        <dsp:cNvSpPr/>
      </dsp:nvSpPr>
      <dsp:spPr>
        <a:xfrm>
          <a:off x="5356999" y="552488"/>
          <a:ext cx="2479997" cy="2975996"/>
        </a:xfrm>
        <a:prstGeom prst="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4969" tIns="0" rIns="244969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Contrast two distinct Christian perspectives in &lt;Nursing&gt;</a:t>
          </a:r>
        </a:p>
      </dsp:txBody>
      <dsp:txXfrm>
        <a:off x="5356999" y="1742887"/>
        <a:ext cx="2479997" cy="1785598"/>
      </dsp:txXfrm>
    </dsp:sp>
    <dsp:sp modelId="{1B52E062-62F3-4F4F-9171-8E6233A824C2}">
      <dsp:nvSpPr>
        <dsp:cNvPr id="0" name=""/>
        <dsp:cNvSpPr/>
      </dsp:nvSpPr>
      <dsp:spPr>
        <a:xfrm>
          <a:off x="5356999" y="552488"/>
          <a:ext cx="2479997" cy="119039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4969" tIns="165100" rIns="244969" bIns="165100" numCol="1" spcCol="1270" anchor="ctr" anchorCtr="0">
          <a:noAutofit/>
        </a:bodyPr>
        <a:lstStyle/>
        <a:p>
          <a:pPr marL="0" lvl="0" indent="0" algn="l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/>
            <a:t>03</a:t>
          </a:r>
        </a:p>
      </dsp:txBody>
      <dsp:txXfrm>
        <a:off x="5356999" y="552488"/>
        <a:ext cx="2479997" cy="1190398"/>
      </dsp:txXfrm>
    </dsp:sp>
    <dsp:sp modelId="{4DBB855C-C715-42A6-AEBA-2E6633A94B15}">
      <dsp:nvSpPr>
        <dsp:cNvPr id="0" name=""/>
        <dsp:cNvSpPr/>
      </dsp:nvSpPr>
      <dsp:spPr>
        <a:xfrm>
          <a:off x="8035397" y="552488"/>
          <a:ext cx="2479997" cy="2975996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4969" tIns="0" rIns="244969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Develop models of algorithmic thinking</a:t>
          </a:r>
        </a:p>
      </dsp:txBody>
      <dsp:txXfrm>
        <a:off x="8035397" y="1742887"/>
        <a:ext cx="2479997" cy="1785598"/>
      </dsp:txXfrm>
    </dsp:sp>
    <dsp:sp modelId="{8A14ED1F-949B-4471-A09B-E4909081B137}">
      <dsp:nvSpPr>
        <dsp:cNvPr id="0" name=""/>
        <dsp:cNvSpPr/>
      </dsp:nvSpPr>
      <dsp:spPr>
        <a:xfrm>
          <a:off x="8035397" y="552488"/>
          <a:ext cx="2479997" cy="119039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4969" tIns="165100" rIns="244969" bIns="165100" numCol="1" spcCol="1270" anchor="ctr" anchorCtr="0">
          <a:noAutofit/>
        </a:bodyPr>
        <a:lstStyle/>
        <a:p>
          <a:pPr marL="0" lvl="0" indent="0" algn="l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/>
            <a:t>04</a:t>
          </a:r>
        </a:p>
      </dsp:txBody>
      <dsp:txXfrm>
        <a:off x="8035397" y="552488"/>
        <a:ext cx="2479997" cy="119039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818F1-FC37-470B-B1BF-B4ADB997FB4B}">
      <dsp:nvSpPr>
        <dsp:cNvPr id="0" name=""/>
        <dsp:cNvSpPr/>
      </dsp:nvSpPr>
      <dsp:spPr>
        <a:xfrm>
          <a:off x="7438" y="473866"/>
          <a:ext cx="2544259" cy="76327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053" tIns="201053" rIns="201053" bIns="201053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Consider</a:t>
          </a:r>
        </a:p>
      </dsp:txBody>
      <dsp:txXfrm>
        <a:off x="7438" y="473866"/>
        <a:ext cx="2544259" cy="763277"/>
      </dsp:txXfrm>
    </dsp:sp>
    <dsp:sp modelId="{E624E00E-D283-4A59-B572-8EBF659727D0}">
      <dsp:nvSpPr>
        <dsp:cNvPr id="0" name=""/>
        <dsp:cNvSpPr/>
      </dsp:nvSpPr>
      <dsp:spPr>
        <a:xfrm>
          <a:off x="7438" y="1237144"/>
          <a:ext cx="2544259" cy="2369962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316" tIns="251316" rIns="251316" bIns="251316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Consider how biological, social, and cultural factors impact development in infancy, childhood, and adolescence</a:t>
          </a:r>
        </a:p>
      </dsp:txBody>
      <dsp:txXfrm>
        <a:off x="7438" y="1237144"/>
        <a:ext cx="2544259" cy="2369962"/>
      </dsp:txXfrm>
    </dsp:sp>
    <dsp:sp modelId="{AF0E1180-95DA-4293-9234-EE1EF8E3A76C}">
      <dsp:nvSpPr>
        <dsp:cNvPr id="0" name=""/>
        <dsp:cNvSpPr/>
      </dsp:nvSpPr>
      <dsp:spPr>
        <a:xfrm>
          <a:off x="2659592" y="473866"/>
          <a:ext cx="2544259" cy="763277"/>
        </a:xfrm>
        <a:prstGeom prst="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053" tIns="201053" rIns="201053" bIns="201053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Understand</a:t>
          </a:r>
        </a:p>
      </dsp:txBody>
      <dsp:txXfrm>
        <a:off x="2659592" y="473866"/>
        <a:ext cx="2544259" cy="763277"/>
      </dsp:txXfrm>
    </dsp:sp>
    <dsp:sp modelId="{EB482550-4D65-4B69-B5D0-8DA3DAF1C833}">
      <dsp:nvSpPr>
        <dsp:cNvPr id="0" name=""/>
        <dsp:cNvSpPr/>
      </dsp:nvSpPr>
      <dsp:spPr>
        <a:xfrm>
          <a:off x="2659592" y="1237144"/>
          <a:ext cx="2544259" cy="2369962"/>
        </a:xfrm>
        <a:prstGeom prst="rect">
          <a:avLst/>
        </a:prstGeom>
        <a:solidFill>
          <a:schemeClr val="accent5">
            <a:tint val="40000"/>
            <a:alpha val="90000"/>
            <a:hueOff val="-2246587"/>
            <a:satOff val="-7611"/>
            <a:lumOff val="-97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2246587"/>
              <a:satOff val="-7611"/>
              <a:lumOff val="-9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316" tIns="251316" rIns="251316" bIns="251316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Understand how moments in history have shaped human development in the USA and other countries</a:t>
          </a:r>
        </a:p>
      </dsp:txBody>
      <dsp:txXfrm>
        <a:off x="2659592" y="1237144"/>
        <a:ext cx="2544259" cy="2369962"/>
      </dsp:txXfrm>
    </dsp:sp>
    <dsp:sp modelId="{FE96C97B-33BE-4F38-9CB2-F399A45EE6DF}">
      <dsp:nvSpPr>
        <dsp:cNvPr id="0" name=""/>
        <dsp:cNvSpPr/>
      </dsp:nvSpPr>
      <dsp:spPr>
        <a:xfrm>
          <a:off x="5311747" y="473866"/>
          <a:ext cx="2544259" cy="763277"/>
        </a:xfrm>
        <a:prstGeom prst="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053" tIns="201053" rIns="201053" bIns="201053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Know</a:t>
          </a:r>
        </a:p>
      </dsp:txBody>
      <dsp:txXfrm>
        <a:off x="5311747" y="473866"/>
        <a:ext cx="2544259" cy="763277"/>
      </dsp:txXfrm>
    </dsp:sp>
    <dsp:sp modelId="{EA9EC841-C0A2-44FC-89BA-E05FDE8FAE5E}">
      <dsp:nvSpPr>
        <dsp:cNvPr id="0" name=""/>
        <dsp:cNvSpPr/>
      </dsp:nvSpPr>
      <dsp:spPr>
        <a:xfrm>
          <a:off x="5311747" y="1237144"/>
          <a:ext cx="2544259" cy="2369962"/>
        </a:xfrm>
        <a:prstGeom prst="rect">
          <a:avLst/>
        </a:prstGeom>
        <a:solidFill>
          <a:schemeClr val="accent5">
            <a:tint val="40000"/>
            <a:alpha val="90000"/>
            <a:hueOff val="-4493175"/>
            <a:satOff val="-15221"/>
            <a:lumOff val="-195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4493175"/>
              <a:satOff val="-15221"/>
              <a:lumOff val="-19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316" tIns="251316" rIns="251316" bIns="251316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Know how children’s language (verbal and nonverbal) unfolds in both typical and atypical environments</a:t>
          </a:r>
        </a:p>
      </dsp:txBody>
      <dsp:txXfrm>
        <a:off x="5311747" y="1237144"/>
        <a:ext cx="2544259" cy="2369962"/>
      </dsp:txXfrm>
    </dsp:sp>
    <dsp:sp modelId="{F1A4D8B6-B343-4401-88DF-AF7E9A8CC3E7}">
      <dsp:nvSpPr>
        <dsp:cNvPr id="0" name=""/>
        <dsp:cNvSpPr/>
      </dsp:nvSpPr>
      <dsp:spPr>
        <a:xfrm>
          <a:off x="7963901" y="473866"/>
          <a:ext cx="2544259" cy="763277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053" tIns="201053" rIns="201053" bIns="201053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Understand</a:t>
          </a:r>
        </a:p>
      </dsp:txBody>
      <dsp:txXfrm>
        <a:off x="7963901" y="473866"/>
        <a:ext cx="2544259" cy="763277"/>
      </dsp:txXfrm>
    </dsp:sp>
    <dsp:sp modelId="{71422021-835E-4764-8D05-8C3D324966A7}">
      <dsp:nvSpPr>
        <dsp:cNvPr id="0" name=""/>
        <dsp:cNvSpPr/>
      </dsp:nvSpPr>
      <dsp:spPr>
        <a:xfrm>
          <a:off x="7963901" y="1237144"/>
          <a:ext cx="2544259" cy="2369962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316" tIns="251316" rIns="251316" bIns="251316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Understand Christian perspectives on these topics</a:t>
          </a:r>
        </a:p>
      </dsp:txBody>
      <dsp:txXfrm>
        <a:off x="7963901" y="1237144"/>
        <a:ext cx="2544259" cy="236996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818F1-FC37-470B-B1BF-B4ADB997FB4B}">
      <dsp:nvSpPr>
        <dsp:cNvPr id="0" name=""/>
        <dsp:cNvSpPr/>
      </dsp:nvSpPr>
      <dsp:spPr>
        <a:xfrm>
          <a:off x="7438" y="737196"/>
          <a:ext cx="2544259" cy="76327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053" tIns="201053" rIns="201053" bIns="201053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Consider</a:t>
          </a:r>
        </a:p>
      </dsp:txBody>
      <dsp:txXfrm>
        <a:off x="7438" y="737196"/>
        <a:ext cx="2544259" cy="763277"/>
      </dsp:txXfrm>
    </dsp:sp>
    <dsp:sp modelId="{E624E00E-D283-4A59-B572-8EBF659727D0}">
      <dsp:nvSpPr>
        <dsp:cNvPr id="0" name=""/>
        <dsp:cNvSpPr/>
      </dsp:nvSpPr>
      <dsp:spPr>
        <a:xfrm>
          <a:off x="7438" y="1500474"/>
          <a:ext cx="2544259" cy="1843303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316" tIns="251316" rIns="251316" bIns="251316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Explore the nature/nurture debate across the lifespan</a:t>
          </a:r>
        </a:p>
      </dsp:txBody>
      <dsp:txXfrm>
        <a:off x="7438" y="1500474"/>
        <a:ext cx="2544259" cy="1843303"/>
      </dsp:txXfrm>
    </dsp:sp>
    <dsp:sp modelId="{AF0E1180-95DA-4293-9234-EE1EF8E3A76C}">
      <dsp:nvSpPr>
        <dsp:cNvPr id="0" name=""/>
        <dsp:cNvSpPr/>
      </dsp:nvSpPr>
      <dsp:spPr>
        <a:xfrm>
          <a:off x="2659592" y="737196"/>
          <a:ext cx="2544259" cy="763277"/>
        </a:xfrm>
        <a:prstGeom prst="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053" tIns="201053" rIns="201053" bIns="201053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Understand</a:t>
          </a:r>
        </a:p>
      </dsp:txBody>
      <dsp:txXfrm>
        <a:off x="2659592" y="737196"/>
        <a:ext cx="2544259" cy="763277"/>
      </dsp:txXfrm>
    </dsp:sp>
    <dsp:sp modelId="{EB482550-4D65-4B69-B5D0-8DA3DAF1C833}">
      <dsp:nvSpPr>
        <dsp:cNvPr id="0" name=""/>
        <dsp:cNvSpPr/>
      </dsp:nvSpPr>
      <dsp:spPr>
        <a:xfrm>
          <a:off x="2659592" y="1500474"/>
          <a:ext cx="2544259" cy="1843303"/>
        </a:xfrm>
        <a:prstGeom prst="rect">
          <a:avLst/>
        </a:prstGeom>
        <a:solidFill>
          <a:schemeClr val="accent5">
            <a:tint val="40000"/>
            <a:alpha val="90000"/>
            <a:hueOff val="-2246587"/>
            <a:satOff val="-7611"/>
            <a:lumOff val="-97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2246587"/>
              <a:satOff val="-7611"/>
              <a:lumOff val="-9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316" tIns="251316" rIns="251316" bIns="251316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Understand how moments in history have shaped human development</a:t>
          </a:r>
        </a:p>
      </dsp:txBody>
      <dsp:txXfrm>
        <a:off x="2659592" y="1500474"/>
        <a:ext cx="2544259" cy="1843303"/>
      </dsp:txXfrm>
    </dsp:sp>
    <dsp:sp modelId="{FE96C97B-33BE-4F38-9CB2-F399A45EE6DF}">
      <dsp:nvSpPr>
        <dsp:cNvPr id="0" name=""/>
        <dsp:cNvSpPr/>
      </dsp:nvSpPr>
      <dsp:spPr>
        <a:xfrm>
          <a:off x="5311747" y="737196"/>
          <a:ext cx="2544259" cy="763277"/>
        </a:xfrm>
        <a:prstGeom prst="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053" tIns="201053" rIns="201053" bIns="201053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Know</a:t>
          </a:r>
        </a:p>
      </dsp:txBody>
      <dsp:txXfrm>
        <a:off x="5311747" y="737196"/>
        <a:ext cx="2544259" cy="763277"/>
      </dsp:txXfrm>
    </dsp:sp>
    <dsp:sp modelId="{EA9EC841-C0A2-44FC-89BA-E05FDE8FAE5E}">
      <dsp:nvSpPr>
        <dsp:cNvPr id="0" name=""/>
        <dsp:cNvSpPr/>
      </dsp:nvSpPr>
      <dsp:spPr>
        <a:xfrm>
          <a:off x="5311747" y="1500474"/>
          <a:ext cx="2544259" cy="1843303"/>
        </a:xfrm>
        <a:prstGeom prst="rect">
          <a:avLst/>
        </a:prstGeom>
        <a:solidFill>
          <a:schemeClr val="accent5">
            <a:tint val="40000"/>
            <a:alpha val="90000"/>
            <a:hueOff val="-4493175"/>
            <a:satOff val="-15221"/>
            <a:lumOff val="-195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4493175"/>
              <a:satOff val="-15221"/>
              <a:lumOff val="-19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316" tIns="251316" rIns="251316" bIns="251316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Apply several developmental theories to specific life events</a:t>
          </a:r>
        </a:p>
      </dsp:txBody>
      <dsp:txXfrm>
        <a:off x="5311747" y="1500474"/>
        <a:ext cx="2544259" cy="1843303"/>
      </dsp:txXfrm>
    </dsp:sp>
    <dsp:sp modelId="{F1A4D8B6-B343-4401-88DF-AF7E9A8CC3E7}">
      <dsp:nvSpPr>
        <dsp:cNvPr id="0" name=""/>
        <dsp:cNvSpPr/>
      </dsp:nvSpPr>
      <dsp:spPr>
        <a:xfrm>
          <a:off x="7963901" y="737196"/>
          <a:ext cx="2544259" cy="763277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053" tIns="201053" rIns="201053" bIns="201053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Understand</a:t>
          </a:r>
        </a:p>
      </dsp:txBody>
      <dsp:txXfrm>
        <a:off x="7963901" y="737196"/>
        <a:ext cx="2544259" cy="763277"/>
      </dsp:txXfrm>
    </dsp:sp>
    <dsp:sp modelId="{71422021-835E-4764-8D05-8C3D324966A7}">
      <dsp:nvSpPr>
        <dsp:cNvPr id="0" name=""/>
        <dsp:cNvSpPr/>
      </dsp:nvSpPr>
      <dsp:spPr>
        <a:xfrm>
          <a:off x="7963901" y="1500474"/>
          <a:ext cx="2544259" cy="1843303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316" tIns="251316" rIns="251316" bIns="251316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Debate how temperament relates to concepts of agency and discipleship</a:t>
          </a:r>
        </a:p>
      </dsp:txBody>
      <dsp:txXfrm>
        <a:off x="7963901" y="1500474"/>
        <a:ext cx="2544259" cy="18433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230429-F84E-4481-BC79-3C6FFC2BCD61}">
      <dsp:nvSpPr>
        <dsp:cNvPr id="0" name=""/>
        <dsp:cNvSpPr/>
      </dsp:nvSpPr>
      <dsp:spPr>
        <a:xfrm>
          <a:off x="5257800" y="1288288"/>
          <a:ext cx="1285247" cy="1341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85247" y="13416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9ECADB-A56C-473E-995A-E67AEFAEAD94}">
      <dsp:nvSpPr>
        <dsp:cNvPr id="0" name=""/>
        <dsp:cNvSpPr/>
      </dsp:nvSpPr>
      <dsp:spPr>
        <a:xfrm>
          <a:off x="5257800" y="1288288"/>
          <a:ext cx="3110298" cy="32160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46171"/>
              </a:lnTo>
              <a:lnTo>
                <a:pt x="3110298" y="2946171"/>
              </a:lnTo>
              <a:lnTo>
                <a:pt x="3110298" y="321607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CF33DE-C399-4629-8361-D30EE31E6412}">
      <dsp:nvSpPr>
        <dsp:cNvPr id="0" name=""/>
        <dsp:cNvSpPr/>
      </dsp:nvSpPr>
      <dsp:spPr>
        <a:xfrm>
          <a:off x="5212080" y="1288288"/>
          <a:ext cx="91440" cy="32160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1607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A6735C-7A09-41DE-B39F-2CFCC647BDCF}">
      <dsp:nvSpPr>
        <dsp:cNvPr id="0" name=""/>
        <dsp:cNvSpPr/>
      </dsp:nvSpPr>
      <dsp:spPr>
        <a:xfrm>
          <a:off x="2147501" y="1288288"/>
          <a:ext cx="3110298" cy="3216073"/>
        </a:xfrm>
        <a:custGeom>
          <a:avLst/>
          <a:gdLst/>
          <a:ahLst/>
          <a:cxnLst/>
          <a:rect l="0" t="0" r="0" b="0"/>
          <a:pathLst>
            <a:path>
              <a:moveTo>
                <a:pt x="3110298" y="0"/>
              </a:moveTo>
              <a:lnTo>
                <a:pt x="3110298" y="2946171"/>
              </a:lnTo>
              <a:lnTo>
                <a:pt x="0" y="2946171"/>
              </a:lnTo>
              <a:lnTo>
                <a:pt x="0" y="321607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14C50F-FA08-48F1-BE7E-B334384A38AD}">
      <dsp:nvSpPr>
        <dsp:cNvPr id="0" name=""/>
        <dsp:cNvSpPr/>
      </dsp:nvSpPr>
      <dsp:spPr>
        <a:xfrm>
          <a:off x="3972552" y="3040"/>
          <a:ext cx="2570494" cy="12852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GOAL</a:t>
          </a:r>
        </a:p>
      </dsp:txBody>
      <dsp:txXfrm>
        <a:off x="3972552" y="3040"/>
        <a:ext cx="2570494" cy="1285247"/>
      </dsp:txXfrm>
    </dsp:sp>
    <dsp:sp modelId="{3A02D8B1-CA10-4705-BD2B-B3C95172DC7E}">
      <dsp:nvSpPr>
        <dsp:cNvPr id="0" name=""/>
        <dsp:cNvSpPr/>
      </dsp:nvSpPr>
      <dsp:spPr>
        <a:xfrm>
          <a:off x="862254" y="4504361"/>
          <a:ext cx="2570494" cy="128524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Performance indicator #1</a:t>
          </a:r>
        </a:p>
      </dsp:txBody>
      <dsp:txXfrm>
        <a:off x="862254" y="4504361"/>
        <a:ext cx="2570494" cy="1285247"/>
      </dsp:txXfrm>
    </dsp:sp>
    <dsp:sp modelId="{0E23297F-30FE-4214-879E-A0F75AA36579}">
      <dsp:nvSpPr>
        <dsp:cNvPr id="0" name=""/>
        <dsp:cNvSpPr/>
      </dsp:nvSpPr>
      <dsp:spPr>
        <a:xfrm>
          <a:off x="3972552" y="4504361"/>
          <a:ext cx="2570494" cy="1285247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Performance indicator #2</a:t>
          </a:r>
        </a:p>
      </dsp:txBody>
      <dsp:txXfrm>
        <a:off x="3972552" y="4504361"/>
        <a:ext cx="2570494" cy="1285247"/>
      </dsp:txXfrm>
    </dsp:sp>
    <dsp:sp modelId="{0C3EC9EB-C7C7-4D4A-A5F4-48EB56352813}">
      <dsp:nvSpPr>
        <dsp:cNvPr id="0" name=""/>
        <dsp:cNvSpPr/>
      </dsp:nvSpPr>
      <dsp:spPr>
        <a:xfrm>
          <a:off x="7082850" y="4504361"/>
          <a:ext cx="2570494" cy="1285247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Performance indicator #3</a:t>
          </a:r>
        </a:p>
      </dsp:txBody>
      <dsp:txXfrm>
        <a:off x="7082850" y="4504361"/>
        <a:ext cx="2570494" cy="1285247"/>
      </dsp:txXfrm>
    </dsp:sp>
    <dsp:sp modelId="{CFE5B3EE-F91B-4E77-9744-4D7F35228EA3}">
      <dsp:nvSpPr>
        <dsp:cNvPr id="0" name=""/>
        <dsp:cNvSpPr/>
      </dsp:nvSpPr>
      <dsp:spPr>
        <a:xfrm rot="279517">
          <a:off x="3831047" y="1561685"/>
          <a:ext cx="2711999" cy="2136466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Student Learning </a:t>
          </a:r>
          <a:r>
            <a:rPr lang="en-US" sz="3700" b="1" kern="1200">
              <a:latin typeface="Calibri Light" panose="020F0302020204030204"/>
            </a:rPr>
            <a:t>Outcome</a:t>
          </a:r>
          <a:endParaRPr lang="en-US" sz="3700" b="1" kern="1200"/>
        </a:p>
      </dsp:txBody>
      <dsp:txXfrm>
        <a:off x="3831047" y="1561685"/>
        <a:ext cx="2711999" cy="213646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230429-F84E-4481-BC79-3C6FFC2BCD61}">
      <dsp:nvSpPr>
        <dsp:cNvPr id="0" name=""/>
        <dsp:cNvSpPr/>
      </dsp:nvSpPr>
      <dsp:spPr>
        <a:xfrm>
          <a:off x="5257800" y="1275111"/>
          <a:ext cx="1274015" cy="13299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74015" y="13299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9ECADB-A56C-473E-995A-E67AEFAEAD94}">
      <dsp:nvSpPr>
        <dsp:cNvPr id="0" name=""/>
        <dsp:cNvSpPr/>
      </dsp:nvSpPr>
      <dsp:spPr>
        <a:xfrm>
          <a:off x="5257800" y="1275111"/>
          <a:ext cx="3083116" cy="3187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0425"/>
              </a:lnTo>
              <a:lnTo>
                <a:pt x="3083116" y="2920425"/>
              </a:lnTo>
              <a:lnTo>
                <a:pt x="3083116" y="318796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CF33DE-C399-4629-8361-D30EE31E6412}">
      <dsp:nvSpPr>
        <dsp:cNvPr id="0" name=""/>
        <dsp:cNvSpPr/>
      </dsp:nvSpPr>
      <dsp:spPr>
        <a:xfrm>
          <a:off x="5212080" y="1275111"/>
          <a:ext cx="91440" cy="31879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8796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A6735C-7A09-41DE-B39F-2CFCC647BDCF}">
      <dsp:nvSpPr>
        <dsp:cNvPr id="0" name=""/>
        <dsp:cNvSpPr/>
      </dsp:nvSpPr>
      <dsp:spPr>
        <a:xfrm>
          <a:off x="2174683" y="1275111"/>
          <a:ext cx="3083116" cy="3187968"/>
        </a:xfrm>
        <a:custGeom>
          <a:avLst/>
          <a:gdLst/>
          <a:ahLst/>
          <a:cxnLst/>
          <a:rect l="0" t="0" r="0" b="0"/>
          <a:pathLst>
            <a:path>
              <a:moveTo>
                <a:pt x="3083116" y="0"/>
              </a:moveTo>
              <a:lnTo>
                <a:pt x="3083116" y="2920425"/>
              </a:lnTo>
              <a:lnTo>
                <a:pt x="0" y="2920425"/>
              </a:lnTo>
              <a:lnTo>
                <a:pt x="0" y="318796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14C50F-FA08-48F1-BE7E-B334384A38AD}">
      <dsp:nvSpPr>
        <dsp:cNvPr id="0" name=""/>
        <dsp:cNvSpPr/>
      </dsp:nvSpPr>
      <dsp:spPr>
        <a:xfrm>
          <a:off x="3983784" y="1096"/>
          <a:ext cx="2548030" cy="12740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Educational framework</a:t>
          </a:r>
        </a:p>
      </dsp:txBody>
      <dsp:txXfrm>
        <a:off x="3983784" y="1096"/>
        <a:ext cx="2548030" cy="1274015"/>
      </dsp:txXfrm>
    </dsp:sp>
    <dsp:sp modelId="{3A02D8B1-CA10-4705-BD2B-B3C95172DC7E}">
      <dsp:nvSpPr>
        <dsp:cNvPr id="0" name=""/>
        <dsp:cNvSpPr/>
      </dsp:nvSpPr>
      <dsp:spPr>
        <a:xfrm>
          <a:off x="900667" y="4463079"/>
          <a:ext cx="2548030" cy="1274015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Oral speech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700" kern="1200"/>
            <a:t>Presentation style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700" kern="1200"/>
            <a:t>Content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700" kern="1200"/>
            <a:t>Organization</a:t>
          </a:r>
        </a:p>
      </dsp:txBody>
      <dsp:txXfrm>
        <a:off x="900667" y="4463079"/>
        <a:ext cx="2548030" cy="1274015"/>
      </dsp:txXfrm>
    </dsp:sp>
    <dsp:sp modelId="{0E23297F-30FE-4214-879E-A0F75AA36579}">
      <dsp:nvSpPr>
        <dsp:cNvPr id="0" name=""/>
        <dsp:cNvSpPr/>
      </dsp:nvSpPr>
      <dsp:spPr>
        <a:xfrm>
          <a:off x="3983784" y="4463079"/>
          <a:ext cx="2548030" cy="1274015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Learning Demonstration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Connection to audience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Content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Calibri Light" panose="020F0302020204030204"/>
            </a:rPr>
            <a:t>Logical</a:t>
          </a:r>
          <a:r>
            <a:rPr lang="en-US" sz="1700" kern="1200"/>
            <a:t> Flow</a:t>
          </a:r>
        </a:p>
      </dsp:txBody>
      <dsp:txXfrm>
        <a:off x="3983784" y="4463079"/>
        <a:ext cx="2548030" cy="1274015"/>
      </dsp:txXfrm>
    </dsp:sp>
    <dsp:sp modelId="{0C3EC9EB-C7C7-4D4A-A5F4-48EB56352813}">
      <dsp:nvSpPr>
        <dsp:cNvPr id="0" name=""/>
        <dsp:cNvSpPr/>
      </dsp:nvSpPr>
      <dsp:spPr>
        <a:xfrm>
          <a:off x="7066901" y="4463079"/>
          <a:ext cx="2548030" cy="1274015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Group presentation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Delivery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Teamwork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Mastery of content</a:t>
          </a:r>
        </a:p>
      </dsp:txBody>
      <dsp:txXfrm>
        <a:off x="7066901" y="4463079"/>
        <a:ext cx="2548030" cy="1274015"/>
      </dsp:txXfrm>
    </dsp:sp>
    <dsp:sp modelId="{CFE5B3EE-F91B-4E77-9744-4D7F35228EA3}">
      <dsp:nvSpPr>
        <dsp:cNvPr id="0" name=""/>
        <dsp:cNvSpPr/>
      </dsp:nvSpPr>
      <dsp:spPr>
        <a:xfrm rot="279517">
          <a:off x="3843515" y="1546119"/>
          <a:ext cx="2688299" cy="2117795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Communicate effectively to specific audiences</a:t>
          </a:r>
        </a:p>
      </dsp:txBody>
      <dsp:txXfrm>
        <a:off x="3843515" y="1546119"/>
        <a:ext cx="2688299" cy="21177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AB3B1E-CEA8-4D1E-B735-2D6969D787CF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F2E14C-6950-4155-9DB5-D35452599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998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Would also like to share what we learned while attending the Higher Learning Commission’s conference on Assessing general education.</a:t>
            </a:r>
          </a:p>
          <a:p>
            <a:endParaRPr lang="en-US"/>
          </a:p>
          <a:p>
            <a:r>
              <a:rPr lang="en-US"/>
              <a:t>Would like to do a post mortem analysis on our first attempt at assessing SLO #1 of the Core Curriculum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F2E14C-6950-4155-9DB5-D354525998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966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One of the first mistakes we realized was that we are often trying to assess everything….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F2E14C-6950-4155-9DB5-D354525998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290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second mistake was that we did not have a clear and workable method for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F2E14C-6950-4155-9DB5-D354525998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512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does a Calvin student look like?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F2E14C-6950-4155-9DB5-D354525998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7227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With program review, you might change up outcomes if students have consistently met a threshold for years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F2E14C-6950-4155-9DB5-D3545259989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033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53E03-C687-471F-AF5D-B741ECC4DE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58BD56-003A-4997-B47B-73672F89E4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37FE9F-2E7C-4B97-9E9A-BF37643B3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C6BC8-E823-483F-BAE4-AF13825D6C10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BA467-9441-4E96-A389-9F18D26D9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927519-8528-4109-948C-A2D49708A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D17A5-3909-4F7F-9620-A44FA4289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883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BB792-F079-45C7-B54E-595BB14C5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B60DB1-B070-403B-AB97-E4F714924F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47AB6F-20F6-4D89-841B-A407AEB88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C6BC8-E823-483F-BAE4-AF13825D6C10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12DD2-C8F0-46EF-AC5A-5A2E5F491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27C0-65D8-4CFA-9F58-3ED554EA2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D17A5-3909-4F7F-9620-A44FA4289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820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D6D687-CD64-4931-BDBF-5A1389077A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6F1D04-E0FD-4256-8BD7-8F2D612D4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F89D96-A2EB-4D82-878E-84D9C5D44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C6BC8-E823-483F-BAE4-AF13825D6C10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CC204-59B7-4B1E-BDD3-382E52FD3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B72333-030A-4039-97FC-B59484002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D17A5-3909-4F7F-9620-A44FA4289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665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3A66F-7156-4D8A-B110-5DDF98C9D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A9A97-C411-48C9-9834-D495F89A7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63AD5-EF72-4220-9918-4AEE6B6CC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C6BC8-E823-483F-BAE4-AF13825D6C10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25B814-779B-48A4-92A0-7425B52C0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6891B-99FA-4ABD-B435-639A6606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D17A5-3909-4F7F-9620-A44FA4289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509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6FD98-EA01-461E-99A9-45720F0FE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8C2B63-D23C-4EE2-8493-6456051A2F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30D2E-A60E-4DE4-B48A-5784CD464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C6BC8-E823-483F-BAE4-AF13825D6C10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10207-DED5-4F61-A1B9-D25058369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D346D-7F3F-4BC0-B87A-221AB4145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D17A5-3909-4F7F-9620-A44FA4289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536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D193C-9FE8-4357-A568-C422D247D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94F54-4C64-4E86-B6F0-ACD72A9813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C62B61-9207-4F2C-980E-78158CC2AD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5A4196-2431-4EBA-8686-CEDD2A80E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C6BC8-E823-483F-BAE4-AF13825D6C10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574A-8543-4353-96A9-57A19043A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C93F92-FCDE-45AD-B3FF-99827E7D6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D17A5-3909-4F7F-9620-A44FA4289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111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69947-8B8C-4B6A-982D-2BEE3B823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A0FD7-AE6D-4212-803A-435722DD5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57A400-C016-47A7-ACA3-69F94CE50C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A9DEBB-BFC1-4E01-9439-77A8E09263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B3AD60-3034-471B-9F65-1E5FDE1C45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F87F2C-57FE-47A3-90E7-A22587F9B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C6BC8-E823-483F-BAE4-AF13825D6C10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231C50-51D4-46B1-BA01-F23A5BE9B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93001-9469-4AC9-BAEC-17CF4A01A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D17A5-3909-4F7F-9620-A44FA4289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877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87901-1726-41A9-AA8A-532145FE2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5D698F-0F91-4583-9896-F729C1034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C6BC8-E823-483F-BAE4-AF13825D6C10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728961-D800-4D17-A944-41C4A845B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90D161-8B82-43A9-9544-5A6C158A5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D17A5-3909-4F7F-9620-A44FA4289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89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AE5EF8-FBF3-43AD-A677-64AF27736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C6BC8-E823-483F-BAE4-AF13825D6C10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E2007B-8118-42D8-8835-C833FFB17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A9D977-2A76-495B-BC3A-38CE40877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D17A5-3909-4F7F-9620-A44FA4289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301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F9F4C-71FF-4A93-AF3F-9C52F1CA1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AFF20-C5E6-400E-8012-288A1EA66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BB4E33-60FC-43F3-AE38-29F62C211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44E4EA-B4D1-4D5C-B5F8-8E36B8027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C6BC8-E823-483F-BAE4-AF13825D6C10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F53E5C-1CE9-4065-A636-D65372570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DC1DC3-49B3-476B-A5D2-4AB6C3AF1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D17A5-3909-4F7F-9620-A44FA4289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1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494FB-EE9C-43EE-A66B-6CA018FBB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68195F-D376-4A90-83BD-63CD46C2D3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D9BCDF-BE78-4187-A5BD-3B0EE845BC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FEA0FC-0B20-44BF-8A5B-03B39FDCA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C6BC8-E823-483F-BAE4-AF13825D6C10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0F7004-C28A-443F-810D-517969FE9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52DB10-2D49-4503-89BE-EAB468C35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D17A5-3909-4F7F-9620-A44FA4289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65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0CF02C-456D-43BF-81E3-5511E6A49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C81126-AE3F-4B1A-846A-1AB18D3D4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9FE5A4-0C8D-4D60-9DC3-8794F2FB1C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C6BC8-E823-483F-BAE4-AF13825D6C10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6351A6-3EA2-44DB-8B93-4B0CC3459D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C9021-2544-4FF5-A925-F4299A5A9E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D17A5-3909-4F7F-9620-A44FA4289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22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alvin.edu/academics/educational-outcomes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6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54834F5-6CD1-465C-A3A8-BA6AE892BE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79" y="2053641"/>
            <a:ext cx="3669161" cy="276009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Creating effective</a:t>
            </a:r>
            <a:b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Student Learning Outcomes*</a:t>
            </a:r>
            <a:b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1800" i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General Assessment Strategies, Part I</a:t>
            </a:r>
            <a:endParaRPr lang="en-US" sz="5400" i="1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C6B57B-7F35-4D70-A9C4-8CCD657D8C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0574" y="801866"/>
            <a:ext cx="5306084" cy="52306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3600">
                <a:solidFill>
                  <a:schemeClr val="accent2">
                    <a:lumMod val="75000"/>
                  </a:schemeClr>
                </a:solidFill>
              </a:rPr>
              <a:t>Program Assessment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3600">
                <a:solidFill>
                  <a:srgbClr val="7030A0"/>
                </a:solidFill>
              </a:rPr>
              <a:t>Core Assessment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3600">
                <a:solidFill>
                  <a:schemeClr val="accent6">
                    <a:lumMod val="75000"/>
                  </a:schemeClr>
                </a:solidFill>
              </a:rPr>
              <a:t>Course Assessment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18B3F3-1521-409F-B10E-BB45AC8486CA}"/>
              </a:ext>
            </a:extLst>
          </p:cNvPr>
          <p:cNvSpPr txBox="1"/>
          <p:nvPr/>
        </p:nvSpPr>
        <p:spPr>
          <a:xfrm>
            <a:off x="4638261" y="6032500"/>
            <a:ext cx="62815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*excerpted from Higher Learning Commission’s </a:t>
            </a:r>
            <a:r>
              <a:rPr lang="en-US" i="1"/>
              <a:t>Assessing General Education,</a:t>
            </a:r>
            <a:r>
              <a:rPr lang="en-US"/>
              <a:t> February 27-28, 2019</a:t>
            </a:r>
          </a:p>
        </p:txBody>
      </p:sp>
    </p:spTree>
    <p:extLst>
      <p:ext uri="{BB962C8B-B14F-4D97-AF65-F5344CB8AC3E}">
        <p14:creationId xmlns:p14="http://schemas.microsoft.com/office/powerpoint/2010/main" val="4089228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84B8F-D2FC-4653-AD0B-8B8BE5302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BAC78FF-DBA8-41FE-B724-7576C1DF19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0529939"/>
              </p:ext>
            </p:extLst>
          </p:nvPr>
        </p:nvGraphicFramePr>
        <p:xfrm>
          <a:off x="357809" y="265043"/>
          <a:ext cx="11489634" cy="8412480"/>
        </p:xfrm>
        <a:graphic>
          <a:graphicData uri="http://schemas.openxmlformats.org/drawingml/2006/table">
            <a:tbl>
              <a:tblPr firstRow="1" lastRow="1">
                <a:tableStyleId>{0660B408-B3CF-4A94-85FC-2B1E0A45F4A2}</a:tableStyleId>
              </a:tblPr>
              <a:tblGrid>
                <a:gridCol w="1914939">
                  <a:extLst>
                    <a:ext uri="{9D8B030D-6E8A-4147-A177-3AD203B41FA5}">
                      <a16:colId xmlns:a16="http://schemas.microsoft.com/office/drawing/2014/main" val="2238335454"/>
                    </a:ext>
                  </a:extLst>
                </a:gridCol>
                <a:gridCol w="1914939">
                  <a:extLst>
                    <a:ext uri="{9D8B030D-6E8A-4147-A177-3AD203B41FA5}">
                      <a16:colId xmlns:a16="http://schemas.microsoft.com/office/drawing/2014/main" val="114062696"/>
                    </a:ext>
                  </a:extLst>
                </a:gridCol>
                <a:gridCol w="1914939">
                  <a:extLst>
                    <a:ext uri="{9D8B030D-6E8A-4147-A177-3AD203B41FA5}">
                      <a16:colId xmlns:a16="http://schemas.microsoft.com/office/drawing/2014/main" val="2441492754"/>
                    </a:ext>
                  </a:extLst>
                </a:gridCol>
                <a:gridCol w="1914939">
                  <a:extLst>
                    <a:ext uri="{9D8B030D-6E8A-4147-A177-3AD203B41FA5}">
                      <a16:colId xmlns:a16="http://schemas.microsoft.com/office/drawing/2014/main" val="3845604731"/>
                    </a:ext>
                  </a:extLst>
                </a:gridCol>
                <a:gridCol w="1914939">
                  <a:extLst>
                    <a:ext uri="{9D8B030D-6E8A-4147-A177-3AD203B41FA5}">
                      <a16:colId xmlns:a16="http://schemas.microsoft.com/office/drawing/2014/main" val="3988403714"/>
                    </a:ext>
                  </a:extLst>
                </a:gridCol>
                <a:gridCol w="1914939">
                  <a:extLst>
                    <a:ext uri="{9D8B030D-6E8A-4147-A177-3AD203B41FA5}">
                      <a16:colId xmlns:a16="http://schemas.microsoft.com/office/drawing/2014/main" val="1585406986"/>
                    </a:ext>
                  </a:extLst>
                </a:gridCol>
              </a:tblGrid>
              <a:tr h="337418">
                <a:tc>
                  <a:txBody>
                    <a:bodyPr/>
                    <a:lstStyle/>
                    <a:p>
                      <a:r>
                        <a:rPr lang="en-US"/>
                        <a:t>KNOWLEDGE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COMPREHENSION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APPLICATION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SYNTHESIS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EVALUATION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905224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r>
                        <a:rPr lang="en-US"/>
                        <a:t>Cite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Associate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Apply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Analyze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Arrange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Appraise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944415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r>
                        <a:rPr lang="en-US"/>
                        <a:t>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Classify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Calculate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Appraise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Collect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Assess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758127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r>
                        <a:rPr lang="en-US"/>
                        <a:t>Define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Compare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Classify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Calculate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Compose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Choose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888495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r>
                        <a:rPr lang="en-US"/>
                        <a:t>Draw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Compute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Demonstrate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Categorize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Construct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Compare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660149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r>
                        <a:rPr lang="en-US"/>
                        <a:t>Identify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Contrast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Determine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Classify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Create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Criticize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1435457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r>
                        <a:rPr lang="en-US"/>
                        <a:t>List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Differentiate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Dramatize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Compare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Determine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6363875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r>
                        <a:rPr lang="en-US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Discuss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Employ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Debate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Formulate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Estimate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923225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r>
                        <a:rPr lang="en-US"/>
                        <a:t>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Distinguish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Examine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Diagram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Integrate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Evaluate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082623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r>
                        <a:rPr lang="en-US"/>
                        <a:t>Quote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Estimate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Illustrate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Differentiate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Manage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Grade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8399286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r>
                        <a:rPr lang="en-US"/>
                        <a:t>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Explain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Interpret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Distinguish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Organize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Judge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7475150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r>
                        <a:rPr lang="en-US"/>
                        <a:t>Recite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Express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Operate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Examine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Measure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807338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r>
                        <a:rPr lang="en-US"/>
                        <a:t>Record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Extrapolate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Order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Experiment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Prepare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Rank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414186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r>
                        <a:rPr lang="en-US"/>
                        <a:t>Repeat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Interpolate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Practice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Inspect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Prescribe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4201329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r>
                        <a:rPr lang="en-US"/>
                        <a:t>Select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Locate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Inventory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Produce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Recommend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161185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r>
                        <a:rPr lang="en-US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Predict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Restructure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Specify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Revise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313394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r>
                        <a:rPr lang="en-US"/>
                        <a:t>Tabulate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Schedule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Separate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Synthesize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655315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r>
                        <a:rPr lang="en-US"/>
                        <a:t>Tell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Restate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Sketch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Summarize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Write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Select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50744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r>
                        <a:rPr lang="en-US"/>
                        <a:t>Trace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Solve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Standardize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84888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r>
                        <a:rPr lang="en-US"/>
                        <a:t>Underline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Translate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Validate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1577095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Translate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664164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Write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8131707"/>
                  </a:ext>
                </a:extLst>
              </a:tr>
              <a:tr h="2539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003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9600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84B8F-D2FC-4653-AD0B-8B8BE5302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BAC78FF-DBA8-41FE-B724-7576C1DF19B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57809" y="265043"/>
          <a:ext cx="11489634" cy="8786883"/>
        </p:xfrm>
        <a:graphic>
          <a:graphicData uri="http://schemas.openxmlformats.org/drawingml/2006/table">
            <a:tbl>
              <a:tblPr firstRow="1" lastRow="1">
                <a:tableStyleId>{0660B408-B3CF-4A94-85FC-2B1E0A45F4A2}</a:tableStyleId>
              </a:tblPr>
              <a:tblGrid>
                <a:gridCol w="1914939">
                  <a:extLst>
                    <a:ext uri="{9D8B030D-6E8A-4147-A177-3AD203B41FA5}">
                      <a16:colId xmlns:a16="http://schemas.microsoft.com/office/drawing/2014/main" val="2238335454"/>
                    </a:ext>
                  </a:extLst>
                </a:gridCol>
                <a:gridCol w="1914939">
                  <a:extLst>
                    <a:ext uri="{9D8B030D-6E8A-4147-A177-3AD203B41FA5}">
                      <a16:colId xmlns:a16="http://schemas.microsoft.com/office/drawing/2014/main" val="114062696"/>
                    </a:ext>
                  </a:extLst>
                </a:gridCol>
                <a:gridCol w="1914939">
                  <a:extLst>
                    <a:ext uri="{9D8B030D-6E8A-4147-A177-3AD203B41FA5}">
                      <a16:colId xmlns:a16="http://schemas.microsoft.com/office/drawing/2014/main" val="2441492754"/>
                    </a:ext>
                  </a:extLst>
                </a:gridCol>
                <a:gridCol w="1914939">
                  <a:extLst>
                    <a:ext uri="{9D8B030D-6E8A-4147-A177-3AD203B41FA5}">
                      <a16:colId xmlns:a16="http://schemas.microsoft.com/office/drawing/2014/main" val="3845604731"/>
                    </a:ext>
                  </a:extLst>
                </a:gridCol>
                <a:gridCol w="1914939">
                  <a:extLst>
                    <a:ext uri="{9D8B030D-6E8A-4147-A177-3AD203B41FA5}">
                      <a16:colId xmlns:a16="http://schemas.microsoft.com/office/drawing/2014/main" val="3988403714"/>
                    </a:ext>
                  </a:extLst>
                </a:gridCol>
                <a:gridCol w="1914939">
                  <a:extLst>
                    <a:ext uri="{9D8B030D-6E8A-4147-A177-3AD203B41FA5}">
                      <a16:colId xmlns:a16="http://schemas.microsoft.com/office/drawing/2014/main" val="1585406986"/>
                    </a:ext>
                  </a:extLst>
                </a:gridCol>
              </a:tblGrid>
              <a:tr h="647455">
                <a:tc>
                  <a:txBody>
                    <a:bodyPr/>
                    <a:lstStyle/>
                    <a:p>
                      <a:r>
                        <a:rPr lang="en-US"/>
                        <a:t>KNOWLEDGE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COMPREHENSION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APPLICATION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SYNTHESIS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EVALUATION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905224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Cite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Associate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Apply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Analyze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Arrange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Appraise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944415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Classify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Calculate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Appraise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Collect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Assess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758127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Define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Compare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Classify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Calculate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Compose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Choose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888495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Draw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Compute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Demonstrate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Categorize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Construct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Compare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660149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Identify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Contrast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Determine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Classify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Create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Criticize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1435457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List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Differentiate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Dramatize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Compare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Determine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6363875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Discuss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Employ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Debate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Formulate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Estimate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923225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Distinguish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Examine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Diagram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Integrate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Evaluate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082623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Quote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Estimate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Illustrate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Differentiate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Manage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Grade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8399286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Explain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Interpret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Distinguish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Organize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Judge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7475150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Recite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Express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Operate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Examine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Measure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807338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Record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Extrapolate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Order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Experiment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Prepare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Rank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414186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Repeat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Interpolate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Practice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Inspect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Prescribe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4201329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Select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Locate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Inventory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Produce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Recommend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161185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Predict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Restructure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Specify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Revise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313394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Tabulate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Schedule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Separate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Synthesize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655315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Tell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Restate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Sketch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Summarize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Write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Select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50744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Trace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Solve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Standardize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84888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Underline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Translate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Validate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1577095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Translate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664164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Write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8131707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003355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0C3868C-FCF4-4A23-943C-C1C10DCD6B09}"/>
              </a:ext>
            </a:extLst>
          </p:cNvPr>
          <p:cNvSpPr/>
          <p:nvPr/>
        </p:nvSpPr>
        <p:spPr>
          <a:xfrm>
            <a:off x="344557" y="556591"/>
            <a:ext cx="5870714" cy="7712766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/>
              <a:t>Suitable for Beginning Courses and Core</a:t>
            </a:r>
          </a:p>
          <a:p>
            <a:pPr algn="ctr"/>
            <a:r>
              <a:rPr lang="en-US" sz="4800"/>
              <a:t>Learning Outcomes</a:t>
            </a:r>
          </a:p>
        </p:txBody>
      </p:sp>
    </p:spTree>
    <p:extLst>
      <p:ext uri="{BB962C8B-B14F-4D97-AF65-F5344CB8AC3E}">
        <p14:creationId xmlns:p14="http://schemas.microsoft.com/office/powerpoint/2010/main" val="2091652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84B8F-D2FC-4653-AD0B-8B8BE5302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BAC78FF-DBA8-41FE-B724-7576C1DF19B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57809" y="265043"/>
          <a:ext cx="11489634" cy="8786883"/>
        </p:xfrm>
        <a:graphic>
          <a:graphicData uri="http://schemas.openxmlformats.org/drawingml/2006/table">
            <a:tbl>
              <a:tblPr firstRow="1" lastRow="1">
                <a:tableStyleId>{0660B408-B3CF-4A94-85FC-2B1E0A45F4A2}</a:tableStyleId>
              </a:tblPr>
              <a:tblGrid>
                <a:gridCol w="1914939">
                  <a:extLst>
                    <a:ext uri="{9D8B030D-6E8A-4147-A177-3AD203B41FA5}">
                      <a16:colId xmlns:a16="http://schemas.microsoft.com/office/drawing/2014/main" val="2238335454"/>
                    </a:ext>
                  </a:extLst>
                </a:gridCol>
                <a:gridCol w="1914939">
                  <a:extLst>
                    <a:ext uri="{9D8B030D-6E8A-4147-A177-3AD203B41FA5}">
                      <a16:colId xmlns:a16="http://schemas.microsoft.com/office/drawing/2014/main" val="114062696"/>
                    </a:ext>
                  </a:extLst>
                </a:gridCol>
                <a:gridCol w="1914939">
                  <a:extLst>
                    <a:ext uri="{9D8B030D-6E8A-4147-A177-3AD203B41FA5}">
                      <a16:colId xmlns:a16="http://schemas.microsoft.com/office/drawing/2014/main" val="2441492754"/>
                    </a:ext>
                  </a:extLst>
                </a:gridCol>
                <a:gridCol w="1914939">
                  <a:extLst>
                    <a:ext uri="{9D8B030D-6E8A-4147-A177-3AD203B41FA5}">
                      <a16:colId xmlns:a16="http://schemas.microsoft.com/office/drawing/2014/main" val="3845604731"/>
                    </a:ext>
                  </a:extLst>
                </a:gridCol>
                <a:gridCol w="1914939">
                  <a:extLst>
                    <a:ext uri="{9D8B030D-6E8A-4147-A177-3AD203B41FA5}">
                      <a16:colId xmlns:a16="http://schemas.microsoft.com/office/drawing/2014/main" val="3988403714"/>
                    </a:ext>
                  </a:extLst>
                </a:gridCol>
                <a:gridCol w="1914939">
                  <a:extLst>
                    <a:ext uri="{9D8B030D-6E8A-4147-A177-3AD203B41FA5}">
                      <a16:colId xmlns:a16="http://schemas.microsoft.com/office/drawing/2014/main" val="1585406986"/>
                    </a:ext>
                  </a:extLst>
                </a:gridCol>
              </a:tblGrid>
              <a:tr h="647455">
                <a:tc>
                  <a:txBody>
                    <a:bodyPr/>
                    <a:lstStyle/>
                    <a:p>
                      <a:r>
                        <a:rPr lang="en-US"/>
                        <a:t>KNOWLEDGE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COMPREHENSION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APPLICATION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SYNTHESIS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EVALUATION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905224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Cite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Associate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Apply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Analyze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Arrange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Appraise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944415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Classify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Calculate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Appraise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Collect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Assess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758127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Define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Compare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Classify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Calculate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Compose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Choose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888495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Draw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Compute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Demonstrate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Categorize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Construct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Compare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660149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Identify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Contrast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Determine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Classify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Create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Criticize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1435457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List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Differentiate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Dramatize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Compare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Determine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6363875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Discuss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Employ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Debate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Formulate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Estimate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923225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Distinguish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Examine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Diagram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Integrate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Evaluate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082623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Quote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Estimate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Illustrate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Differentiate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Manage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Grade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8399286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Explain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Interpret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Distinguish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Organize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Judge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7475150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Recite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Express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Operate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Examine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Measure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807338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Record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Extrapolate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Order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Experiment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Prepare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Rank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414186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Repeat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Interpolate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Practice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Inspect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Prescribe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4201329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Select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Locate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Inventory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Produce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Recommend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161185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Predict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Restructure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Specify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Revise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313394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Tabulate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Schedule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Separate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Synthesize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655315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Tell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Restate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Sketch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Summarize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Write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Select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50744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Trace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Solve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Standardize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84888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r>
                        <a:rPr lang="en-US"/>
                        <a:t>Underline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Translate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Validate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1577095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Translate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664164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Write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8131707"/>
                  </a:ext>
                </a:extLst>
              </a:tr>
              <a:tr h="36997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003355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888A888B-14D2-45CC-87CE-536461D6C16B}"/>
              </a:ext>
            </a:extLst>
          </p:cNvPr>
          <p:cNvSpPr/>
          <p:nvPr/>
        </p:nvSpPr>
        <p:spPr>
          <a:xfrm>
            <a:off x="6096000" y="821635"/>
            <a:ext cx="5512904" cy="6983895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/>
              <a:t>Suitable for Program Learning Outcomes</a:t>
            </a:r>
          </a:p>
        </p:txBody>
      </p:sp>
    </p:spTree>
    <p:extLst>
      <p:ext uri="{BB962C8B-B14F-4D97-AF65-F5344CB8AC3E}">
        <p14:creationId xmlns:p14="http://schemas.microsoft.com/office/powerpoint/2010/main" val="1918251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DA92A3-D782-42BA-856B-5748DEAC8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To review, learning outcomes have…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402C408-A7BE-43F2-A488-C8A2B39894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470032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1013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B66F6E8-4D4A-4907-940A-774703A2D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016005" y="5367908"/>
            <a:ext cx="3175996" cy="1490093"/>
          </a:xfrm>
          <a:custGeom>
            <a:avLst/>
            <a:gdLst>
              <a:gd name="connsiteX0" fmla="*/ 2485888 w 3175996"/>
              <a:gd name="connsiteY0" fmla="*/ 1490093 h 1490093"/>
              <a:gd name="connsiteX1" fmla="*/ 0 w 3175996"/>
              <a:gd name="connsiteY1" fmla="*/ 1490093 h 1490093"/>
              <a:gd name="connsiteX2" fmla="*/ 0 w 3175996"/>
              <a:gd name="connsiteY2" fmla="*/ 0 h 1490093"/>
              <a:gd name="connsiteX3" fmla="*/ 3175996 w 3175996"/>
              <a:gd name="connsiteY3" fmla="*/ 0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5996" h="1490093">
                <a:moveTo>
                  <a:pt x="2485888" y="1490093"/>
                </a:moveTo>
                <a:lnTo>
                  <a:pt x="0" y="1490093"/>
                </a:lnTo>
                <a:lnTo>
                  <a:pt x="0" y="0"/>
                </a:lnTo>
                <a:lnTo>
                  <a:pt x="3175996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F1F5A56-E82B-4FD5-9025-B72896FFBB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908"/>
            <a:ext cx="9566296" cy="1490093"/>
          </a:xfrm>
          <a:custGeom>
            <a:avLst/>
            <a:gdLst>
              <a:gd name="connsiteX0" fmla="*/ 0 w 9566296"/>
              <a:gd name="connsiteY0" fmla="*/ 0 h 1490093"/>
              <a:gd name="connsiteX1" fmla="*/ 405267 w 9566296"/>
              <a:gd name="connsiteY1" fmla="*/ 0 h 1490093"/>
              <a:gd name="connsiteX2" fmla="*/ 631857 w 9566296"/>
              <a:gd name="connsiteY2" fmla="*/ 0 h 1490093"/>
              <a:gd name="connsiteX3" fmla="*/ 2451761 w 9566296"/>
              <a:gd name="connsiteY3" fmla="*/ 0 h 1490093"/>
              <a:gd name="connsiteX4" fmla="*/ 2901880 w 9566296"/>
              <a:gd name="connsiteY4" fmla="*/ 0 h 1490093"/>
              <a:gd name="connsiteX5" fmla="*/ 3641106 w 9566296"/>
              <a:gd name="connsiteY5" fmla="*/ 0 h 1490093"/>
              <a:gd name="connsiteX6" fmla="*/ 9566296 w 9566296"/>
              <a:gd name="connsiteY6" fmla="*/ 0 h 1490093"/>
              <a:gd name="connsiteX7" fmla="*/ 8876188 w 9566296"/>
              <a:gd name="connsiteY7" fmla="*/ 1490093 h 1490093"/>
              <a:gd name="connsiteX8" fmla="*/ 631857 w 9566296"/>
              <a:gd name="connsiteY8" fmla="*/ 1490093 h 1490093"/>
              <a:gd name="connsiteX9" fmla="*/ 405267 w 9566296"/>
              <a:gd name="connsiteY9" fmla="*/ 1490093 h 1490093"/>
              <a:gd name="connsiteX10" fmla="*/ 0 w 9566296"/>
              <a:gd name="connsiteY10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566296" h="1490093">
                <a:moveTo>
                  <a:pt x="0" y="0"/>
                </a:moveTo>
                <a:lnTo>
                  <a:pt x="405267" y="0"/>
                </a:lnTo>
                <a:lnTo>
                  <a:pt x="631857" y="0"/>
                </a:lnTo>
                <a:lnTo>
                  <a:pt x="2451761" y="0"/>
                </a:lnTo>
                <a:lnTo>
                  <a:pt x="2901880" y="0"/>
                </a:lnTo>
                <a:lnTo>
                  <a:pt x="3641106" y="0"/>
                </a:lnTo>
                <a:lnTo>
                  <a:pt x="9566296" y="0"/>
                </a:lnTo>
                <a:lnTo>
                  <a:pt x="8876188" y="1490093"/>
                </a:lnTo>
                <a:lnTo>
                  <a:pt x="631857" y="1490093"/>
                </a:lnTo>
                <a:lnTo>
                  <a:pt x="405267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65000"/>
              <a:lumOff val="3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8FA339-FEB7-4880-A92D-4E6FDFF36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29884"/>
            <a:ext cx="8078342" cy="1096331"/>
          </a:xfrm>
        </p:spPr>
        <p:txBody>
          <a:bodyPr>
            <a:normAutofit fontScale="90000"/>
          </a:bodyPr>
          <a:lstStyle/>
          <a:p>
            <a:r>
              <a:rPr lang="en-US" sz="3700"/>
              <a:t>Examples of Good Program Learning Outcomes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AEA66F9-55A9-4AC1-A441-3B57D77AD3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4646771"/>
              </p:ext>
            </p:extLst>
          </p:nvPr>
        </p:nvGraphicFramePr>
        <p:xfrm>
          <a:off x="838200" y="643467"/>
          <a:ext cx="10515600" cy="4080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1398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E4505C23-674B-4195-81D6-0C127FEA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908"/>
            <a:ext cx="9161029" cy="1490093"/>
          </a:xfrm>
          <a:custGeom>
            <a:avLst/>
            <a:gdLst>
              <a:gd name="connsiteX0" fmla="*/ 0 w 9161029"/>
              <a:gd name="connsiteY0" fmla="*/ 0 h 1490093"/>
              <a:gd name="connsiteX1" fmla="*/ 2046494 w 9161029"/>
              <a:gd name="connsiteY1" fmla="*/ 0 h 1490093"/>
              <a:gd name="connsiteX2" fmla="*/ 2496613 w 9161029"/>
              <a:gd name="connsiteY2" fmla="*/ 0 h 1490093"/>
              <a:gd name="connsiteX3" fmla="*/ 3235839 w 9161029"/>
              <a:gd name="connsiteY3" fmla="*/ 0 h 1490093"/>
              <a:gd name="connsiteX4" fmla="*/ 9161029 w 9161029"/>
              <a:gd name="connsiteY4" fmla="*/ 0 h 1490093"/>
              <a:gd name="connsiteX5" fmla="*/ 8470921 w 9161029"/>
              <a:gd name="connsiteY5" fmla="*/ 1490093 h 1490093"/>
              <a:gd name="connsiteX6" fmla="*/ 0 w 9161029"/>
              <a:gd name="connsiteY6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1029" h="1490093">
                <a:moveTo>
                  <a:pt x="0" y="0"/>
                </a:moveTo>
                <a:lnTo>
                  <a:pt x="2046494" y="0"/>
                </a:lnTo>
                <a:lnTo>
                  <a:pt x="2496613" y="0"/>
                </a:lnTo>
                <a:lnTo>
                  <a:pt x="3235839" y="0"/>
                </a:lnTo>
                <a:lnTo>
                  <a:pt x="9161029" y="0"/>
                </a:lnTo>
                <a:lnTo>
                  <a:pt x="8470921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8FA339-FEB7-4880-A92D-4E6FDFF36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5367908"/>
            <a:ext cx="9601200" cy="1258307"/>
          </a:xfrm>
        </p:spPr>
        <p:txBody>
          <a:bodyPr>
            <a:normAutofit/>
          </a:bodyPr>
          <a:lstStyle/>
          <a:p>
            <a:r>
              <a:rPr lang="en-US" sz="3200" b="1"/>
              <a:t>Examples of less effective Course Learning Outcomes*</a:t>
            </a:r>
            <a:br>
              <a:rPr lang="en-US" sz="3200" b="1"/>
            </a:br>
            <a:r>
              <a:rPr lang="en-US" sz="2000"/>
              <a:t>* taken from an anonymous Psychology faculty’s </a:t>
            </a:r>
            <a:r>
              <a:rPr lang="en-US" sz="2000" i="1"/>
              <a:t>Lifespan Development </a:t>
            </a:r>
            <a:r>
              <a:rPr lang="en-US" sz="2000"/>
              <a:t>syllabus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65C9B8F0-FF66-4C15-BD05-E86B87331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37" y="5367908"/>
            <a:ext cx="3428963" cy="1490093"/>
          </a:xfrm>
          <a:custGeom>
            <a:avLst/>
            <a:gdLst>
              <a:gd name="connsiteX0" fmla="*/ 690108 w 3428963"/>
              <a:gd name="connsiteY0" fmla="*/ 0 h 1490093"/>
              <a:gd name="connsiteX1" fmla="*/ 3428963 w 3428963"/>
              <a:gd name="connsiteY1" fmla="*/ 0 h 1490093"/>
              <a:gd name="connsiteX2" fmla="*/ 3428963 w 3428963"/>
              <a:gd name="connsiteY2" fmla="*/ 1490093 h 1490093"/>
              <a:gd name="connsiteX3" fmla="*/ 0 w 3428963"/>
              <a:gd name="connsiteY3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963" h="1490093">
                <a:moveTo>
                  <a:pt x="690108" y="0"/>
                </a:moveTo>
                <a:lnTo>
                  <a:pt x="3428963" y="0"/>
                </a:lnTo>
                <a:lnTo>
                  <a:pt x="3428963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461A3036-2384-4B70-A7B0-66588293FE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9372758"/>
              </p:ext>
            </p:extLst>
          </p:nvPr>
        </p:nvGraphicFramePr>
        <p:xfrm>
          <a:off x="838200" y="643467"/>
          <a:ext cx="10515600" cy="4080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9589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FA339-FEB7-4880-A92D-4E6FDFF36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5367908"/>
            <a:ext cx="9601200" cy="1258307"/>
          </a:xfrm>
        </p:spPr>
        <p:txBody>
          <a:bodyPr>
            <a:normAutofit/>
          </a:bodyPr>
          <a:lstStyle/>
          <a:p>
            <a:r>
              <a:rPr lang="en-US" sz="3200" b="1"/>
              <a:t>Examples of improved Course Learning Outcomes*</a:t>
            </a:r>
            <a:br>
              <a:rPr lang="en-US" sz="3200" b="1"/>
            </a:br>
            <a:r>
              <a:rPr lang="en-US" sz="2000"/>
              <a:t>* these are statements about the overall course, but they are capable of guiding assessment. Several performance indicators can be applied to each learning outcome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461A3036-2384-4B70-A7B0-66588293FE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85045953"/>
              </p:ext>
            </p:extLst>
          </p:nvPr>
        </p:nvGraphicFramePr>
        <p:xfrm>
          <a:off x="838200" y="643467"/>
          <a:ext cx="10515600" cy="4080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7242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3A6A7105-C053-433B-9C14-4067B29777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43467" y="825416"/>
            <a:ext cx="10905066" cy="520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5925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BE358F-83A3-4288-AFA7-30E3F8339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</a:rPr>
              <a:t>III. Performance Indicators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4C30841-B2B0-4C49-AAEE-E50CF707FD0B}"/>
              </a:ext>
            </a:extLst>
          </p:cNvPr>
          <p:cNvSpPr txBox="1">
            <a:spLocks/>
          </p:cNvSpPr>
          <p:nvPr/>
        </p:nvSpPr>
        <p:spPr>
          <a:xfrm>
            <a:off x="837926" y="2467174"/>
            <a:ext cx="10701030" cy="36620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>
                <a:solidFill>
                  <a:srgbClr val="000000"/>
                </a:solidFill>
              </a:rPr>
              <a:t>Precise and measurable statements identifying student performances required to meet a given outcome; confirmable through evidence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</a:rPr>
              <a:t>Provide a common language for faculty</a:t>
            </a:r>
            <a:endParaRPr lang="en-US">
              <a:solidFill>
                <a:srgbClr val="000000"/>
              </a:solidFill>
              <a:cs typeface="Calibri" panose="020F0502020204030204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</a:rPr>
              <a:t>Shared across a department or institution</a:t>
            </a:r>
            <a:endParaRPr lang="en-US">
              <a:solidFill>
                <a:srgbClr val="000000"/>
              </a:solidFill>
              <a:cs typeface="Calibri" panose="020F0502020204030204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</a:rPr>
              <a:t>Provides faculty with clear direction for implementation</a:t>
            </a:r>
            <a:endParaRPr lang="en-US">
              <a:solidFill>
                <a:srgbClr val="000000"/>
              </a:solidFill>
              <a:cs typeface="Calibri" panose="020F0502020204030204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>
                <a:solidFill>
                  <a:srgbClr val="000000"/>
                </a:solidFill>
              </a:rPr>
              <a:t>Makes expectations explicit to students</a:t>
            </a:r>
            <a:endParaRPr lang="en-US" b="1">
              <a:solidFill>
                <a:srgbClr val="000000"/>
              </a:solidFill>
              <a:cs typeface="Calibri" panose="020F0502020204030204"/>
            </a:endParaRPr>
          </a:p>
        </p:txBody>
      </p:sp>
      <p:pic>
        <p:nvPicPr>
          <p:cNvPr id="7" name="Graphic 6" descr="Line arrow: Slight curve">
            <a:extLst>
              <a:ext uri="{FF2B5EF4-FFF2-40B4-BE49-F238E27FC236}">
                <a16:creationId xmlns:a16="http://schemas.microsoft.com/office/drawing/2014/main" id="{FF5E0ADA-D70B-4748-ADCE-CA15C7BE6B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7429" y="5254027"/>
            <a:ext cx="699476" cy="467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638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8019144-A404-4ED1-AFCC-8ABFB7CCAE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3800692"/>
              </p:ext>
            </p:extLst>
          </p:nvPr>
        </p:nvGraphicFramePr>
        <p:xfrm>
          <a:off x="838200" y="384313"/>
          <a:ext cx="10515600" cy="5792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8396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3A6A7105-C053-433B-9C14-4067B29777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43467" y="825416"/>
            <a:ext cx="10905066" cy="520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9203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8019144-A404-4ED1-AFCC-8ABFB7CCAE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6175650"/>
              </p:ext>
            </p:extLst>
          </p:nvPr>
        </p:nvGraphicFramePr>
        <p:xfrm>
          <a:off x="838200" y="384313"/>
          <a:ext cx="10515600" cy="5738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44004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5911E3A-C35B-4EF7-A355-B84E9A14A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2" name="Group 9">
            <a:extLst>
              <a:ext uri="{FF2B5EF4-FFF2-40B4-BE49-F238E27FC236}">
                <a16:creationId xmlns:a16="http://schemas.microsoft.com/office/drawing/2014/main" id="{E21ADB3D-AD65-44B4-847D-5E90E90A5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CF580C70-814C-4845-B645-919BFFBD16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34D7BF57-4CAA-45B2-9EF0-0AA1FCF70B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7886F306-C03A-40C6-8FD5-DCE3D4595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2FDC9A36-C7C3-47D7-A64E-ED25C47EC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BB19BC37-158A-43DC-9A9E-E45CC7195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077654CC-108F-48D5-B5E9-437F164F52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A3CF3A63-1C1E-4E85-A78A-FDC16431E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8740FC9A-72DD-4D9B-BA25-1CCED1352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7FBF5743-F2AE-4D0D-BCD1-01F7686D0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ED32316-D4F7-4795-BBE0-DEBB60E27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83B23C9-B9B7-4E93-9538-CBE316F83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B144260-9F2C-4ADB-A37C-1CFB4B428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53FF918D-79D3-4F55-A68C-0DD5880DA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B9FC1440-933F-44FE-8D77-4827DD0F99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0F67F308-A67C-4D2E-B081-59BB31D8E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80112F01-90EB-4AEC-A39C-5C6875FFB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93F6B05-90EB-4C75-A0F0-C7247553BD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227B563B-E0C0-4D81-966D-B5E2DBAAE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130DF93D-D1FF-477A-BDCE-C8B01C3B4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44ED67A1-C6FE-4AC8-8473-11DAC03DC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13A54F3-15FA-4C8F-8ABF-CE77E7219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Isosceles Triangle 22">
              <a:extLst>
                <a:ext uri="{FF2B5EF4-FFF2-40B4-BE49-F238E27FC236}">
                  <a16:creationId xmlns:a16="http://schemas.microsoft.com/office/drawing/2014/main" id="{3D2FD25A-EFFD-4F5C-9258-981F5907D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7107C8-328D-45A9-AB00-4FF152AD0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</a:rPr>
              <a:t>Examples of Good Performance Indicators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C458D-1DA8-4B71-9BAC-8E30AED46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0640" y="804672"/>
            <a:ext cx="6281928" cy="524865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/>
              <a:t>Demonstrate competency in a language other than English at the level commensurate with a 4th-semester course, according to national standards.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r>
              <a:rPr lang="en-US" sz="2000"/>
              <a:t>Successfully explain the process of informed consent to individuals with cognitive impairments.</a:t>
            </a:r>
            <a:endParaRPr lang="en-US" sz="2000">
              <a:cs typeface="Calibri"/>
            </a:endParaRP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r>
              <a:rPr lang="en-US" sz="2000"/>
              <a:t>Debate whether the concept of confirmation bias is consistent with Christian notions of agency and original sin.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r>
              <a:rPr lang="en-US" sz="2000"/>
              <a:t>Apply a One-Way ANOVA analysis to an experimental design.</a:t>
            </a:r>
            <a:endParaRPr lang="en-US" sz="2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91661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E719F4-1DDE-48AE-BE1E-467071291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 </a:t>
            </a:r>
            <a:r>
              <a:rPr lang="en-US">
                <a:solidFill>
                  <a:srgbClr val="FFFFFF"/>
                </a:solidFill>
              </a:rPr>
              <a:t>Sample</a:t>
            </a:r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>
                <a:solidFill>
                  <a:srgbClr val="FFFFFF"/>
                </a:solidFill>
              </a:rPr>
              <a:t>Case</a:t>
            </a:r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: Revising Lifespan Development PSYCH 201</a:t>
            </a:r>
          </a:p>
        </p:txBody>
      </p:sp>
      <p:pic>
        <p:nvPicPr>
          <p:cNvPr id="7" name="Graphic 6" descr="Brain in head">
            <a:extLst>
              <a:ext uri="{FF2B5EF4-FFF2-40B4-BE49-F238E27FC236}">
                <a16:creationId xmlns:a16="http://schemas.microsoft.com/office/drawing/2014/main" id="{BD57E913-3BA0-47DA-9AB7-1AC75C5DC9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90196" y="492573"/>
            <a:ext cx="5880796" cy="588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6367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892B7027-F41A-43FA-9555-CDB7C0FD44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0222" y="643466"/>
            <a:ext cx="10611557" cy="557106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9594030-4EEF-4401-B9EE-56C7E5B391A9}"/>
              </a:ext>
            </a:extLst>
          </p:cNvPr>
          <p:cNvSpPr txBox="1"/>
          <p:nvPr/>
        </p:nvSpPr>
        <p:spPr>
          <a:xfrm>
            <a:off x="216215" y="1108300"/>
            <a:ext cx="4104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accent1">
                    <a:lumMod val="75000"/>
                  </a:schemeClr>
                </a:solidFill>
              </a:rPr>
              <a:t>Contained non-falsifiable statements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D8173B-BB4F-48F4-9C92-409EBC1A9F8B}"/>
              </a:ext>
            </a:extLst>
          </p:cNvPr>
          <p:cNvSpPr txBox="1"/>
          <p:nvPr/>
        </p:nvSpPr>
        <p:spPr>
          <a:xfrm>
            <a:off x="8384345" y="807179"/>
            <a:ext cx="27572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rgbClr val="7030A0"/>
                </a:solidFill>
              </a:rPr>
              <a:t>Provides no value to student, faculty or department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E8460FBF-C51E-49E7-ABCA-0FDA7E4BC3C0}"/>
              </a:ext>
            </a:extLst>
          </p:cNvPr>
          <p:cNvSpPr/>
          <p:nvPr/>
        </p:nvSpPr>
        <p:spPr>
          <a:xfrm>
            <a:off x="9098282" y="1968833"/>
            <a:ext cx="664697" cy="620159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EC4CA2D0-21DF-4D23-9EEA-15C40BE56585}"/>
              </a:ext>
            </a:extLst>
          </p:cNvPr>
          <p:cNvSpPr/>
          <p:nvPr/>
        </p:nvSpPr>
        <p:spPr>
          <a:xfrm>
            <a:off x="5296267" y="1948910"/>
            <a:ext cx="664697" cy="3861047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A4547491-2475-4237-B4AD-9C73DDDBBBBD}"/>
              </a:ext>
            </a:extLst>
          </p:cNvPr>
          <p:cNvSpPr/>
          <p:nvPr/>
        </p:nvSpPr>
        <p:spPr>
          <a:xfrm>
            <a:off x="2032491" y="1948910"/>
            <a:ext cx="664697" cy="64008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3914C58A-B319-4CD2-94DB-72075011FAA1}"/>
              </a:ext>
            </a:extLst>
          </p:cNvPr>
          <p:cNvSpPr/>
          <p:nvPr/>
        </p:nvSpPr>
        <p:spPr>
          <a:xfrm>
            <a:off x="2848435" y="1948910"/>
            <a:ext cx="664697" cy="1193398"/>
          </a:xfrm>
          <a:prstGeom prst="down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374B2D71-AB94-442D-89C0-ACD4535FD084}"/>
              </a:ext>
            </a:extLst>
          </p:cNvPr>
          <p:cNvSpPr/>
          <p:nvPr/>
        </p:nvSpPr>
        <p:spPr>
          <a:xfrm>
            <a:off x="1216547" y="1964968"/>
            <a:ext cx="664697" cy="597879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735ADCFE-F3E4-421B-8468-04B2E462A500}"/>
              </a:ext>
            </a:extLst>
          </p:cNvPr>
          <p:cNvSpPr/>
          <p:nvPr/>
        </p:nvSpPr>
        <p:spPr>
          <a:xfrm>
            <a:off x="3664379" y="1972536"/>
            <a:ext cx="664697" cy="1169772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70BA24E6-BBD4-4341-B4CD-37C6906462BA}"/>
              </a:ext>
            </a:extLst>
          </p:cNvPr>
          <p:cNvSpPr/>
          <p:nvPr/>
        </p:nvSpPr>
        <p:spPr>
          <a:xfrm>
            <a:off x="4480323" y="1964968"/>
            <a:ext cx="664697" cy="3000927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76BD070-1FAE-402A-8ABC-F60784785F5B}"/>
              </a:ext>
            </a:extLst>
          </p:cNvPr>
          <p:cNvSpPr txBox="1"/>
          <p:nvPr/>
        </p:nvSpPr>
        <p:spPr>
          <a:xfrm>
            <a:off x="288442" y="1548800"/>
            <a:ext cx="20856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accent4">
                    <a:lumMod val="75000"/>
                  </a:schemeClr>
                </a:solidFill>
              </a:rPr>
              <a:t>Vague statements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F50A31F-0DE6-40B4-8F07-0865467C18B3}"/>
              </a:ext>
            </a:extLst>
          </p:cNvPr>
          <p:cNvSpPr txBox="1"/>
          <p:nvPr/>
        </p:nvSpPr>
        <p:spPr>
          <a:xfrm>
            <a:off x="216215" y="667799"/>
            <a:ext cx="51291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</a:rPr>
              <a:t>Are not helpful for course evaluation purposes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1AAED31-79DE-4BF0-9653-F6E873670118}"/>
              </a:ext>
            </a:extLst>
          </p:cNvPr>
          <p:cNvSpPr txBox="1"/>
          <p:nvPr/>
        </p:nvSpPr>
        <p:spPr>
          <a:xfrm>
            <a:off x="220771" y="227298"/>
            <a:ext cx="46962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rgbClr val="00B050"/>
                </a:solidFill>
              </a:rPr>
              <a:t>SLOS too complicated to guide assessment</a:t>
            </a:r>
          </a:p>
        </p:txBody>
      </p:sp>
    </p:spTree>
    <p:extLst>
      <p:ext uri="{BB962C8B-B14F-4D97-AF65-F5344CB8AC3E}">
        <p14:creationId xmlns:p14="http://schemas.microsoft.com/office/powerpoint/2010/main" val="1242084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88521" y="381403"/>
            <a:ext cx="2200313" cy="3342508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Content Placeholder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7C4DABE0-BDFF-42DF-B8DD-5D52697A8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2102" y="1097882"/>
            <a:ext cx="6903723" cy="4539198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FF4300C1-1742-471B-8183-8681B24A9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175" y="3354388"/>
            <a:ext cx="3433757" cy="346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chemeClr val="accent1">
                    <a:lumMod val="75000"/>
                  </a:schemeClr>
                </a:solidFill>
              </a:rPr>
              <a:t>SLOs now have: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chemeClr val="accent1">
                    <a:lumMod val="75000"/>
                  </a:schemeClr>
                </a:solidFill>
              </a:rPr>
              <a:t> One action verb and substantive concept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chemeClr val="accent1">
                    <a:lumMod val="75000"/>
                  </a:schemeClr>
                </a:solidFill>
              </a:rPr>
              <a:t>Can guide assessment but are SEPARATE from the assessment tool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chemeClr val="accent1">
                    <a:lumMod val="75000"/>
                  </a:schemeClr>
                </a:solidFill>
              </a:rPr>
              <a:t>Can be used as a common language for faculty</a:t>
            </a:r>
          </a:p>
        </p:txBody>
      </p:sp>
    </p:spTree>
    <p:extLst>
      <p:ext uri="{BB962C8B-B14F-4D97-AF65-F5344CB8AC3E}">
        <p14:creationId xmlns:p14="http://schemas.microsoft.com/office/powerpoint/2010/main" val="19653830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2BE97488-16E1-4DD2-8E24-2DBC907136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1097" y="789229"/>
            <a:ext cx="9992946" cy="557106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531CCE5-3749-4D6F-84E1-45391F03CBBD}"/>
              </a:ext>
            </a:extLst>
          </p:cNvPr>
          <p:cNvSpPr txBox="1"/>
          <p:nvPr/>
        </p:nvSpPr>
        <p:spPr>
          <a:xfrm>
            <a:off x="1237957" y="815926"/>
            <a:ext cx="11658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Voila!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D1DE70-B1B9-4ED5-A56E-B7CCAB08560D}"/>
              </a:ext>
            </a:extLst>
          </p:cNvPr>
          <p:cNvSpPr/>
          <p:nvPr/>
        </p:nvSpPr>
        <p:spPr>
          <a:xfrm>
            <a:off x="961097" y="1709870"/>
            <a:ext cx="5805463" cy="3748395"/>
          </a:xfrm>
          <a:prstGeom prst="ellips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33150A-5E6F-4771-97B2-47EF31E42F58}"/>
              </a:ext>
            </a:extLst>
          </p:cNvPr>
          <p:cNvSpPr/>
          <p:nvPr/>
        </p:nvSpPr>
        <p:spPr>
          <a:xfrm>
            <a:off x="1339375" y="5785079"/>
            <a:ext cx="7500323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70C0"/>
                </a:solidFill>
              </a:rPr>
              <a:t>Everyone who teaches Lifespan will have same Student Learning Outcomes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877D05A-D940-4C67-A4D7-C728CF6E704B}"/>
              </a:ext>
            </a:extLst>
          </p:cNvPr>
          <p:cNvSpPr/>
          <p:nvPr/>
        </p:nvSpPr>
        <p:spPr>
          <a:xfrm>
            <a:off x="6907237" y="2110357"/>
            <a:ext cx="3922307" cy="3748395"/>
          </a:xfrm>
          <a:prstGeom prst="ellipse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90FC83-530D-40B2-A1D5-554BC9C6A3EC}"/>
              </a:ext>
            </a:extLst>
          </p:cNvPr>
          <p:cNvSpPr txBox="1"/>
          <p:nvPr/>
        </p:nvSpPr>
        <p:spPr>
          <a:xfrm>
            <a:off x="7845083" y="633030"/>
            <a:ext cx="3585972" cy="147732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b="1">
                <a:solidFill>
                  <a:srgbClr val="00B050"/>
                </a:solidFill>
              </a:rPr>
              <a:t>Laura DeHaan will assess one or more of these indicators in Fall 2019, and she changes these indicators to reflect current assessment questions and/or needs</a:t>
            </a:r>
          </a:p>
        </p:txBody>
      </p:sp>
    </p:spTree>
    <p:extLst>
      <p:ext uri="{BB962C8B-B14F-4D97-AF65-F5344CB8AC3E}">
        <p14:creationId xmlns:p14="http://schemas.microsoft.com/office/powerpoint/2010/main" val="1483788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1" grpId="0" animBg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8019144-A404-4ED1-AFCC-8ABFB7CCAE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6727635"/>
              </p:ext>
            </p:extLst>
          </p:nvPr>
        </p:nvGraphicFramePr>
        <p:xfrm>
          <a:off x="838200" y="384313"/>
          <a:ext cx="10515600" cy="5792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F61D8C7-8271-4FEE-B633-1C46A96C8160}"/>
              </a:ext>
            </a:extLst>
          </p:cNvPr>
          <p:cNvSpPr txBox="1"/>
          <p:nvPr/>
        </p:nvSpPr>
        <p:spPr>
          <a:xfrm>
            <a:off x="838200" y="940905"/>
            <a:ext cx="2819401" cy="25853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/>
              <a:t>Creating effective learning outcomes requires us to think on three different levels. </a:t>
            </a:r>
          </a:p>
          <a:p>
            <a:endParaRPr lang="en-US"/>
          </a:p>
          <a:p>
            <a:r>
              <a:rPr lang="en-US"/>
              <a:t>Getting this clear is more than half the battle!</a:t>
            </a:r>
            <a:endParaRPr lang="en-US">
              <a:cs typeface="Calibri"/>
            </a:endParaRP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377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C36AD7-95F2-44E4-B8AE-ECDA4C6E0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</a:rPr>
              <a:t>I.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3AED4-59FD-4C7E-9B55-8103B9520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753935"/>
            <a:ext cx="9833548" cy="35806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>
                <a:solidFill>
                  <a:srgbClr val="000000"/>
                </a:solidFill>
              </a:rPr>
              <a:t>Broad concepts or categories of expected learning</a:t>
            </a:r>
          </a:p>
          <a:p>
            <a:pPr marL="0" indent="0" algn="ctr">
              <a:buNone/>
            </a:pPr>
            <a:endParaRPr lang="en-US" sz="360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n-US">
                <a:solidFill>
                  <a:schemeClr val="accent2">
                    <a:lumMod val="75000"/>
                  </a:schemeClr>
                </a:solidFill>
              </a:rPr>
              <a:t>What do we expect ALL Calvin &lt;Sociology&gt; majors to know and be able to do when they graduate?</a:t>
            </a:r>
          </a:p>
          <a:p>
            <a:pPr marL="0" indent="0" algn="ctr">
              <a:buNone/>
            </a:pPr>
            <a:r>
              <a:rPr lang="en-US">
                <a:solidFill>
                  <a:srgbClr val="7030A0"/>
                </a:solidFill>
              </a:rPr>
              <a:t>What do we expect ALL Calvin students to know and be able to do when they graduate?</a:t>
            </a:r>
          </a:p>
        </p:txBody>
      </p:sp>
    </p:spTree>
    <p:extLst>
      <p:ext uri="{BB962C8B-B14F-4D97-AF65-F5344CB8AC3E}">
        <p14:creationId xmlns:p14="http://schemas.microsoft.com/office/powerpoint/2010/main" val="861678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B760C-7732-4663-94BD-B7C87C2CF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292" y="513612"/>
            <a:ext cx="9894133" cy="1031216"/>
          </a:xfrm>
        </p:spPr>
        <p:txBody>
          <a:bodyPr anchor="b">
            <a:normAutofit/>
          </a:bodyPr>
          <a:lstStyle/>
          <a:p>
            <a:r>
              <a:rPr lang="en-US" b="1">
                <a:solidFill>
                  <a:srgbClr val="C00000"/>
                </a:solidFill>
              </a:rPr>
              <a:t>Goals at Calvin College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CC1F88-17C1-444A-9C10-3CC87BE0F0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4293" y="2788194"/>
            <a:ext cx="5069382" cy="2357262"/>
          </a:xfrm>
          <a:prstGeom prst="rect">
            <a:avLst/>
          </a:prstGeom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C607803A-4E99-444E-94F7-8785CDDF5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80154" y="1884045"/>
            <a:ext cx="3275668" cy="2853308"/>
          </a:xfrm>
          <a:custGeom>
            <a:avLst/>
            <a:gdLst>
              <a:gd name="connsiteX0" fmla="*/ 3275668 w 3275668"/>
              <a:gd name="connsiteY0" fmla="*/ 2853308 h 2853308"/>
              <a:gd name="connsiteX1" fmla="*/ 655 w 3275668"/>
              <a:gd name="connsiteY1" fmla="*/ 2853308 h 2853308"/>
              <a:gd name="connsiteX2" fmla="*/ 0 w 3275668"/>
              <a:gd name="connsiteY2" fmla="*/ 2467565 h 2853308"/>
              <a:gd name="connsiteX3" fmla="*/ 2869894 w 3275668"/>
              <a:gd name="connsiteY3" fmla="*/ 2468888 h 2853308"/>
              <a:gd name="connsiteX4" fmla="*/ 2869894 w 3275668"/>
              <a:gd name="connsiteY4" fmla="*/ 0 h 2853308"/>
              <a:gd name="connsiteX5" fmla="*/ 3275668 w 3275668"/>
              <a:gd name="connsiteY5" fmla="*/ 0 h 2853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75668" h="2853308">
                <a:moveTo>
                  <a:pt x="3275668" y="2853308"/>
                </a:moveTo>
                <a:lnTo>
                  <a:pt x="655" y="2853308"/>
                </a:lnTo>
                <a:cubicBezTo>
                  <a:pt x="-655" y="2720171"/>
                  <a:pt x="1310" y="2600702"/>
                  <a:pt x="0" y="2467565"/>
                </a:cubicBezTo>
                <a:lnTo>
                  <a:pt x="2869894" y="2468888"/>
                </a:lnTo>
                <a:lnTo>
                  <a:pt x="2869894" y="0"/>
                </a:lnTo>
                <a:lnTo>
                  <a:pt x="3275668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989BE6A-C309-418E-8ADD-1616A9805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55822" y="3222529"/>
            <a:ext cx="3242952" cy="2828156"/>
          </a:xfrm>
          <a:custGeom>
            <a:avLst/>
            <a:gdLst>
              <a:gd name="connsiteX0" fmla="*/ 2837178 w 3242952"/>
              <a:gd name="connsiteY0" fmla="*/ 0 h 2828156"/>
              <a:gd name="connsiteX1" fmla="*/ 3242952 w 3242952"/>
              <a:gd name="connsiteY1" fmla="*/ 0 h 2828156"/>
              <a:gd name="connsiteX2" fmla="*/ 3242952 w 3242952"/>
              <a:gd name="connsiteY2" fmla="*/ 2828156 h 2828156"/>
              <a:gd name="connsiteX3" fmla="*/ 0 w 3242952"/>
              <a:gd name="connsiteY3" fmla="*/ 2828156 h 2828156"/>
              <a:gd name="connsiteX4" fmla="*/ 0 w 3242952"/>
              <a:gd name="connsiteY4" fmla="*/ 2442859 h 2828156"/>
              <a:gd name="connsiteX5" fmla="*/ 2837178 w 3242952"/>
              <a:gd name="connsiteY5" fmla="*/ 2443295 h 2828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42952" h="2828156">
                <a:moveTo>
                  <a:pt x="2837178" y="0"/>
                </a:moveTo>
                <a:lnTo>
                  <a:pt x="3242952" y="0"/>
                </a:lnTo>
                <a:lnTo>
                  <a:pt x="3242952" y="2828156"/>
                </a:lnTo>
                <a:lnTo>
                  <a:pt x="0" y="2828156"/>
                </a:lnTo>
                <a:lnTo>
                  <a:pt x="0" y="2442859"/>
                </a:lnTo>
                <a:lnTo>
                  <a:pt x="2837178" y="2443295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C3D14-E821-48F1-BA78-DA6AA3EB7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1373" y="2279151"/>
            <a:ext cx="3627063" cy="338714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/>
              <a:t>At Calvin, our goals are defined by our missional documents, most notably our Educational Framework</a:t>
            </a:r>
          </a:p>
          <a:p>
            <a:endParaRPr lang="en-US" sz="2400"/>
          </a:p>
          <a:p>
            <a:r>
              <a:rPr lang="en-US" sz="2400">
                <a:hlinkClick r:id="rId3"/>
              </a:rPr>
              <a:t>https://calvin.edu/academics/educational-outcomes/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747581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0499AD7B-99D4-4755-8966-F7BA04269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4692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A06F89A-489D-4383-94C5-42F7FF2E9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7E60C1C-BC2A-4A88-9FF7-B98BD77C9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021" y="1681650"/>
            <a:ext cx="4522629" cy="3806252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4000" b="1">
                <a:solidFill>
                  <a:srgbClr val="FFFFFF"/>
                </a:solidFill>
                <a:ea typeface="+mj-lt"/>
                <a:cs typeface="+mj-lt"/>
              </a:rPr>
              <a:t>Goals have many purposes.</a:t>
            </a:r>
            <a:endParaRPr lang="en-US" sz="4000">
              <a:solidFill>
                <a:srgbClr val="FFFFFF"/>
              </a:solidFill>
              <a:ea typeface="+mj-lt"/>
              <a:cs typeface="+mj-lt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4000" b="1">
                <a:solidFill>
                  <a:srgbClr val="FFFFFF"/>
                </a:solidFill>
                <a:ea typeface="+mj-lt"/>
                <a:cs typeface="+mj-lt"/>
              </a:rPr>
              <a:t>Learning outcomes and performance indicators are ONLY for assessment.</a:t>
            </a:r>
            <a:endParaRPr lang="en-US" sz="4000">
              <a:solidFill>
                <a:srgbClr val="FFFFFF"/>
              </a:solidFill>
              <a:ea typeface="+mj-lt"/>
              <a:cs typeface="+mj-lt"/>
            </a:endParaRPr>
          </a:p>
          <a:p>
            <a:endParaRPr lang="en-US" sz="4000">
              <a:solidFill>
                <a:srgbClr val="FFFFFF"/>
              </a:solidFill>
              <a:cs typeface="Calibri Light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337BB0A-F0BD-459C-ACB9-2BE40FC114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234114"/>
              </p:ext>
            </p:extLst>
          </p:nvPr>
        </p:nvGraphicFramePr>
        <p:xfrm>
          <a:off x="6022999" y="780197"/>
          <a:ext cx="5782710" cy="5293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23990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8019144-A404-4ED1-AFCC-8ABFB7CCAE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1598153"/>
              </p:ext>
            </p:extLst>
          </p:nvPr>
        </p:nvGraphicFramePr>
        <p:xfrm>
          <a:off x="838200" y="384313"/>
          <a:ext cx="10515600" cy="62417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720F41AF-97B2-4338-A184-C9AD290D471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07235" y="1904123"/>
            <a:ext cx="3478527" cy="162490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8C5D4A2-DCB9-414C-A114-DC8EC45CA57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8200" y="1927948"/>
            <a:ext cx="3368040" cy="15772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3D7DCA3-48D0-4F99-A56B-6F188989362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173677" y="1904123"/>
            <a:ext cx="3481118" cy="162777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DF7C0D7-771C-4674-AD71-B9B29425A78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5122" y="4234948"/>
            <a:ext cx="3481118" cy="162777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03144E1-9D8D-4997-84FB-044734D561C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55441" y="4240014"/>
            <a:ext cx="3481118" cy="162777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9D136D1-D2D9-47A1-84CC-58D005481B9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173677" y="4267450"/>
            <a:ext cx="3481118" cy="1627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947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BE358F-83A3-4288-AFA7-30E3F8339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</a:rPr>
              <a:t>II. Student Learning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2B63E-1223-4376-A342-3E8C99529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>
                <a:solidFill>
                  <a:schemeClr val="accent2">
                    <a:lumMod val="75000"/>
                  </a:schemeClr>
                </a:solidFill>
              </a:rPr>
              <a:t>Specific statements of what students will know or do as the result of study in an academic program</a:t>
            </a:r>
          </a:p>
          <a:p>
            <a:pPr marL="0" indent="0" algn="ctr">
              <a:buNone/>
            </a:pPr>
            <a:endParaRPr lang="en-US" sz="320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n-US" sz="3200">
                <a:solidFill>
                  <a:schemeClr val="accent6">
                    <a:lumMod val="75000"/>
                  </a:schemeClr>
                </a:solidFill>
              </a:rPr>
              <a:t>The Core Curriculum is an academic program</a:t>
            </a:r>
          </a:p>
        </p:txBody>
      </p:sp>
    </p:spTree>
    <p:extLst>
      <p:ext uri="{BB962C8B-B14F-4D97-AF65-F5344CB8AC3E}">
        <p14:creationId xmlns:p14="http://schemas.microsoft.com/office/powerpoint/2010/main" val="1761914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961D328-C3D8-42EE-A3C3-1FD265209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543339"/>
            <a:ext cx="4977976" cy="1414965"/>
          </a:xfrm>
        </p:spPr>
        <p:txBody>
          <a:bodyPr>
            <a:normAutofit/>
          </a:bodyPr>
          <a:lstStyle/>
          <a:p>
            <a:r>
              <a:rPr lang="en-US" sz="3700">
                <a:solidFill>
                  <a:srgbClr val="000000"/>
                </a:solidFill>
              </a:rPr>
              <a:t>FORMAT OF A STUDENT LEARNING OUTCOME</a:t>
            </a:r>
          </a:p>
        </p:txBody>
      </p:sp>
      <p:sp>
        <p:nvSpPr>
          <p:cNvPr id="16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Graphic 8" descr="Pencil">
            <a:extLst>
              <a:ext uri="{FF2B5EF4-FFF2-40B4-BE49-F238E27FC236}">
                <a16:creationId xmlns:a16="http://schemas.microsoft.com/office/drawing/2014/main" id="{1422FDEC-0151-4D92-93C5-4C868B6667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51F3E20-D111-4BC4-ABFC-E6483A189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0211" y="1629089"/>
            <a:ext cx="5749364" cy="4842049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endParaRPr lang="en-US" sz="200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n-US">
                <a:solidFill>
                  <a:srgbClr val="000000"/>
                </a:solidFill>
              </a:rPr>
              <a:t>Students should be able to </a:t>
            </a:r>
          </a:p>
          <a:p>
            <a:pPr marL="0" indent="0" algn="ctr">
              <a:buNone/>
            </a:pPr>
            <a:r>
              <a:rPr lang="en-US">
                <a:solidFill>
                  <a:srgbClr val="000000"/>
                </a:solidFill>
              </a:rPr>
              <a:t>&lt;action verb&gt; &lt;something&gt;</a:t>
            </a:r>
          </a:p>
          <a:p>
            <a:pPr marL="0" indent="0" algn="ctr">
              <a:buNone/>
            </a:pPr>
            <a:endParaRPr lang="en-US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b="1">
                <a:solidFill>
                  <a:srgbClr val="FF0000"/>
                </a:solidFill>
              </a:rPr>
              <a:t>NOT ALLOWED:</a:t>
            </a:r>
          </a:p>
          <a:p>
            <a:pPr marL="0" indent="0">
              <a:buNone/>
            </a:pPr>
            <a:r>
              <a:rPr lang="en-US" sz="2400">
                <a:solidFill>
                  <a:srgbClr val="000000"/>
                </a:solidFill>
              </a:rPr>
              <a:t>Commas</a:t>
            </a:r>
          </a:p>
          <a:p>
            <a:pPr marL="0" indent="0">
              <a:buNone/>
            </a:pPr>
            <a:r>
              <a:rPr lang="en-US" sz="2400">
                <a:solidFill>
                  <a:srgbClr val="000000"/>
                </a:solidFill>
              </a:rPr>
              <a:t>The following words:</a:t>
            </a:r>
          </a:p>
          <a:p>
            <a:pPr marL="457200" lvl="1" indent="0">
              <a:buNone/>
            </a:pPr>
            <a:r>
              <a:rPr lang="en-US" sz="2000">
                <a:solidFill>
                  <a:srgbClr val="000000"/>
                </a:solidFill>
              </a:rPr>
              <a:t>And</a:t>
            </a:r>
          </a:p>
          <a:p>
            <a:pPr marL="457200" lvl="1" indent="0">
              <a:buNone/>
            </a:pPr>
            <a:r>
              <a:rPr lang="en-US" sz="2000">
                <a:solidFill>
                  <a:srgbClr val="000000"/>
                </a:solidFill>
              </a:rPr>
              <a:t>Or</a:t>
            </a:r>
          </a:p>
          <a:p>
            <a:pPr marL="457200" lvl="1" indent="0">
              <a:buNone/>
            </a:pPr>
            <a:r>
              <a:rPr lang="en-US" sz="2000">
                <a:solidFill>
                  <a:srgbClr val="000000"/>
                </a:solidFill>
              </a:rPr>
              <a:t>Learn</a:t>
            </a:r>
          </a:p>
          <a:p>
            <a:pPr marL="457200" lvl="1" indent="0">
              <a:buNone/>
            </a:pPr>
            <a:r>
              <a:rPr lang="en-US" sz="2000">
                <a:solidFill>
                  <a:srgbClr val="000000"/>
                </a:solidFill>
              </a:rPr>
              <a:t>Know</a:t>
            </a:r>
          </a:p>
          <a:p>
            <a:pPr marL="457200" lvl="1" indent="0">
              <a:buNone/>
            </a:pPr>
            <a:r>
              <a:rPr lang="en-US" sz="2000">
                <a:solidFill>
                  <a:srgbClr val="000000"/>
                </a:solidFill>
              </a:rPr>
              <a:t>Understand</a:t>
            </a:r>
          </a:p>
          <a:p>
            <a:pPr marL="0" indent="0">
              <a:buNone/>
            </a:pPr>
            <a:endParaRPr lang="en-US" sz="2000">
              <a:solidFill>
                <a:srgbClr val="000000"/>
              </a:solidFill>
            </a:endParaRPr>
          </a:p>
          <a:p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F5E1FC-3284-498C-B319-DB63C357D061}"/>
              </a:ext>
            </a:extLst>
          </p:cNvPr>
          <p:cNvSpPr txBox="1"/>
          <p:nvPr/>
        </p:nvSpPr>
        <p:spPr>
          <a:xfrm>
            <a:off x="4236583" y="6261799"/>
            <a:ext cx="7583871" cy="40011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000">
                <a:solidFill>
                  <a:srgbClr val="7030A0"/>
                </a:solidFill>
              </a:rPr>
              <a:t>7 (9%) of Core Student Learning Outcomes at Calvin meet this standard</a:t>
            </a:r>
          </a:p>
        </p:txBody>
      </p:sp>
    </p:spTree>
    <p:extLst>
      <p:ext uri="{BB962C8B-B14F-4D97-AF65-F5344CB8AC3E}">
        <p14:creationId xmlns:p14="http://schemas.microsoft.com/office/powerpoint/2010/main" val="3837932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0E6410A96C7548A2831553B4E15F36" ma:contentTypeVersion="4" ma:contentTypeDescription="Create a new document." ma:contentTypeScope="" ma:versionID="9c45f37b1d929f17bb729db5509e223f">
  <xsd:schema xmlns:xsd="http://www.w3.org/2001/XMLSchema" xmlns:xs="http://www.w3.org/2001/XMLSchema" xmlns:p="http://schemas.microsoft.com/office/2006/metadata/properties" xmlns:ns2="008411a0-26b4-4b22-b686-279358e02701" targetNamespace="http://schemas.microsoft.com/office/2006/metadata/properties" ma:root="true" ma:fieldsID="c355a0ba0fca6e3d7e0be5ee60724fe5" ns2:_="">
    <xsd:import namespace="008411a0-26b4-4b22-b686-279358e027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8411a0-26b4-4b22-b686-279358e027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B460553-8565-4487-BCDF-84608265C4C1}">
  <ds:schemaRefs>
    <ds:schemaRef ds:uri="http://purl.org/dc/terms/"/>
    <ds:schemaRef ds:uri="http://schemas.microsoft.com/office/2006/documentManagement/types"/>
    <ds:schemaRef ds:uri="008411a0-26b4-4b22-b686-279358e02701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0B0A6CE-1F41-4590-A64E-749920A0DF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880185-A199-4263-9D9B-8C7FC5DF27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8411a0-26b4-4b22-b686-279358e027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1239</Words>
  <Application>Microsoft Macintosh PowerPoint</Application>
  <PresentationFormat>Widescreen</PresentationFormat>
  <Paragraphs>503</Paragraphs>
  <Slides>25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Creating effective Student Learning Outcomes* General Assessment Strategies, Part I</vt:lpstr>
      <vt:lpstr>PowerPoint Presentation</vt:lpstr>
      <vt:lpstr>PowerPoint Presentation</vt:lpstr>
      <vt:lpstr>I. GOALS</vt:lpstr>
      <vt:lpstr>Goals at Calvin College</vt:lpstr>
      <vt:lpstr>Goals have many purposes. Learning outcomes and performance indicators are ONLY for assessment. </vt:lpstr>
      <vt:lpstr>PowerPoint Presentation</vt:lpstr>
      <vt:lpstr>II. Student Learning Outcomes</vt:lpstr>
      <vt:lpstr>FORMAT OF A STUDENT LEARNING OUTCOME</vt:lpstr>
      <vt:lpstr>PowerPoint Presentation</vt:lpstr>
      <vt:lpstr>PowerPoint Presentation</vt:lpstr>
      <vt:lpstr>PowerPoint Presentation</vt:lpstr>
      <vt:lpstr>To review, learning outcomes have…</vt:lpstr>
      <vt:lpstr>Examples of Good Program Learning Outcomes</vt:lpstr>
      <vt:lpstr>Examples of less effective Course Learning Outcomes* * taken from an anonymous Psychology faculty’s Lifespan Development syllabus</vt:lpstr>
      <vt:lpstr>Examples of improved Course Learning Outcomes* * these are statements about the overall course, but they are capable of guiding assessment. Several performance indicators can be applied to each learning outcome</vt:lpstr>
      <vt:lpstr>PowerPoint Presentation</vt:lpstr>
      <vt:lpstr>III. Performance Indicators</vt:lpstr>
      <vt:lpstr>PowerPoint Presentation</vt:lpstr>
      <vt:lpstr>PowerPoint Presentation</vt:lpstr>
      <vt:lpstr>Examples of Good Performance Indicators</vt:lpstr>
      <vt:lpstr>A Sample Case: Revising Lifespan Development PSYCH 201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effective Student Learning Outcomes* General Assessment Strategies, Part I</dc:title>
  <dc:creator>Laura DeHaan</dc:creator>
  <cp:lastModifiedBy>Connor Bechler</cp:lastModifiedBy>
  <cp:revision>5</cp:revision>
  <dcterms:created xsi:type="dcterms:W3CDTF">2019-05-23T00:38:34Z</dcterms:created>
  <dcterms:modified xsi:type="dcterms:W3CDTF">2019-11-13T21:52:23Z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0x010100580E6410A96C7548A2831553B4E15F36</vt:lpwstr>
  </property>
</Properties>
</file>